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 id="2147483893" r:id="rId2"/>
    <p:sldMasterId id="2147483835" r:id="rId3"/>
    <p:sldMasterId id="2147483998" r:id="rId4"/>
    <p:sldMasterId id="2147483904" r:id="rId5"/>
    <p:sldMasterId id="2147484012" r:id="rId6"/>
    <p:sldMasterId id="2147484026" r:id="rId7"/>
    <p:sldMasterId id="2147484045" r:id="rId8"/>
    <p:sldMasterId id="2147484054" r:id="rId9"/>
    <p:sldMasterId id="2147483930" r:id="rId10"/>
    <p:sldMasterId id="2147484037" r:id="rId11"/>
    <p:sldMasterId id="2147483957" r:id="rId12"/>
  </p:sldMasterIdLst>
  <p:notesMasterIdLst>
    <p:notesMasterId r:id="rId18"/>
  </p:notesMasterIdLst>
  <p:handoutMasterIdLst>
    <p:handoutMasterId r:id="rId19"/>
  </p:handoutMasterIdLst>
  <p:sldIdLst>
    <p:sldId id="263" r:id="rId13"/>
    <p:sldId id="262" r:id="rId14"/>
    <p:sldId id="278" r:id="rId15"/>
    <p:sldId id="279"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636" userDrawn="1">
          <p15:clr>
            <a:srgbClr val="A4A3A4"/>
          </p15:clr>
        </p15:guide>
        <p15:guide id="4" pos="34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4444"/>
    <a:srgbClr val="FFFFFF"/>
    <a:srgbClr val="F3F3F3"/>
    <a:srgbClr val="EEEEEE"/>
    <a:srgbClr val="CCCCCC"/>
    <a:srgbClr val="E5EDF8"/>
    <a:srgbClr val="005A6C"/>
    <a:srgbClr val="002F14"/>
    <a:srgbClr val="39A9AD"/>
    <a:srgbClr val="4F9F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2" autoAdjust="0"/>
    <p:restoredTop sz="94694"/>
  </p:normalViewPr>
  <p:slideViewPr>
    <p:cSldViewPr snapToGrid="0" snapToObjects="1" showGuides="1">
      <p:cViewPr varScale="1">
        <p:scale>
          <a:sx n="73" d="100"/>
          <a:sy n="73" d="100"/>
        </p:scale>
        <p:origin x="-660" y="-102"/>
      </p:cViewPr>
      <p:guideLst>
        <p:guide orient="horz" pos="2636"/>
        <p:guide pos="3840"/>
        <p:guide pos="347"/>
      </p:guideLst>
    </p:cSldViewPr>
  </p:slideViewPr>
  <p:notesTextViewPr>
    <p:cViewPr>
      <p:scale>
        <a:sx n="1" d="1"/>
        <a:sy n="1" d="1"/>
      </p:scale>
      <p:origin x="0" y="0"/>
    </p:cViewPr>
  </p:notesTextViewPr>
  <p:sorterViewPr>
    <p:cViewPr>
      <p:scale>
        <a:sx n="100" d="100"/>
        <a:sy n="100" d="100"/>
      </p:scale>
      <p:origin x="0" y="-72"/>
    </p:cViewPr>
  </p:sorterViewPr>
  <p:notesViewPr>
    <p:cSldViewPr snapToGrid="0" snapToObjects="1" showGuides="1">
      <p:cViewPr varScale="1">
        <p:scale>
          <a:sx n="95" d="100"/>
          <a:sy n="95" d="100"/>
        </p:scale>
        <p:origin x="3660"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E32B1-4FA4-4F95-8D7C-2D2A81D24F56}"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2ED1026D-63F2-421C-8BA7-5A71FF471397}">
      <dgm:prSet phldrT="[Text]" custT="1"/>
      <dgm:spPr/>
      <dgm:t>
        <a:bodyPr/>
        <a:lstStyle/>
        <a:p>
          <a:r>
            <a:rPr lang="en-US" sz="1100" dirty="0" smtClean="0"/>
            <a:t>DEATH</a:t>
          </a:r>
          <a:r>
            <a:rPr lang="en-US" sz="3500" dirty="0" smtClean="0">
              <a:solidFill>
                <a:srgbClr val="FFFF00"/>
              </a:solidFill>
            </a:rPr>
            <a:t> </a:t>
          </a:r>
          <a:r>
            <a:rPr lang="en-US" sz="1100" dirty="0" smtClean="0"/>
            <a:t>BENEFIT</a:t>
          </a:r>
          <a:endParaRPr lang="en-US" sz="1100" dirty="0"/>
        </a:p>
      </dgm:t>
    </dgm:pt>
    <dgm:pt modelId="{5B4B5DD6-B54C-4CCD-B81C-C483D71C1FEA}" type="parTrans" cxnId="{5D74CCFB-B2D2-4098-A58E-371C10F8334F}">
      <dgm:prSet/>
      <dgm:spPr/>
      <dgm:t>
        <a:bodyPr/>
        <a:lstStyle/>
        <a:p>
          <a:endParaRPr lang="en-US"/>
        </a:p>
      </dgm:t>
    </dgm:pt>
    <dgm:pt modelId="{25C966FB-7E53-41AE-A895-FC96A057B5FD}" type="sibTrans" cxnId="{5D74CCFB-B2D2-4098-A58E-371C10F8334F}">
      <dgm:prSet/>
      <dgm:spPr/>
      <dgm:t>
        <a:bodyPr/>
        <a:lstStyle/>
        <a:p>
          <a:endParaRPr lang="en-US"/>
        </a:p>
      </dgm:t>
    </dgm:pt>
    <dgm:pt modelId="{15764A11-6350-468F-850C-C2927A510B51}">
      <dgm:prSet phldrT="[Text]" custT="1"/>
      <dgm:spPr/>
      <dgm:t>
        <a:bodyPr anchor="ctr"/>
        <a:lstStyle/>
        <a:p>
          <a:r>
            <a:rPr lang="en-US" sz="1200" dirty="0" smtClean="0"/>
            <a:t>In case of death of the life insured, Sum Assured of the respective member will be payable</a:t>
          </a:r>
          <a:endParaRPr lang="en-US" sz="1200" dirty="0"/>
        </a:p>
      </dgm:t>
    </dgm:pt>
    <dgm:pt modelId="{A2BD1EC0-87F4-40F1-B566-FEAD3598B14B}" type="parTrans" cxnId="{DD67C53B-0CB5-4B57-9CEB-90B5249A9411}">
      <dgm:prSet/>
      <dgm:spPr/>
      <dgm:t>
        <a:bodyPr/>
        <a:lstStyle/>
        <a:p>
          <a:endParaRPr lang="en-US"/>
        </a:p>
      </dgm:t>
    </dgm:pt>
    <dgm:pt modelId="{EE5E4779-0D05-4CFE-A25B-AC0171AA8467}" type="sibTrans" cxnId="{DD67C53B-0CB5-4B57-9CEB-90B5249A9411}">
      <dgm:prSet/>
      <dgm:spPr/>
      <dgm:t>
        <a:bodyPr/>
        <a:lstStyle/>
        <a:p>
          <a:endParaRPr lang="en-US"/>
        </a:p>
      </dgm:t>
    </dgm:pt>
    <dgm:pt modelId="{6BCD802D-CE8F-4270-9CFF-56C4FE54555A}">
      <dgm:prSet phldrT="[Text]" custT="1"/>
      <dgm:spPr/>
      <dgm:t>
        <a:bodyPr/>
        <a:lstStyle/>
        <a:p>
          <a:r>
            <a:rPr lang="en-US" sz="1100" dirty="0" smtClean="0"/>
            <a:t>JOINT</a:t>
          </a:r>
          <a:r>
            <a:rPr lang="en-US" sz="3500" b="1" dirty="0" smtClean="0"/>
            <a:t> </a:t>
          </a:r>
          <a:r>
            <a:rPr lang="en-US" sz="1100" dirty="0" smtClean="0"/>
            <a:t>LIFE</a:t>
          </a:r>
          <a:r>
            <a:rPr lang="en-US" sz="3500" b="1" dirty="0" smtClean="0"/>
            <a:t> </a:t>
          </a:r>
          <a:r>
            <a:rPr lang="en-US" sz="1100" dirty="0" smtClean="0"/>
            <a:t>COVER</a:t>
          </a:r>
          <a:endParaRPr lang="en-US" sz="1100" dirty="0"/>
        </a:p>
      </dgm:t>
    </dgm:pt>
    <dgm:pt modelId="{C76AAEDA-72FB-492B-B3B1-D96B7A3BF3F3}" type="parTrans" cxnId="{732BDFF7-113F-4C74-871E-C6035BACC0E4}">
      <dgm:prSet/>
      <dgm:spPr/>
      <dgm:t>
        <a:bodyPr/>
        <a:lstStyle/>
        <a:p>
          <a:endParaRPr lang="en-US"/>
        </a:p>
      </dgm:t>
    </dgm:pt>
    <dgm:pt modelId="{7F39BEF8-1839-489C-BA4F-7BA174A4A8D2}" type="sibTrans" cxnId="{732BDFF7-113F-4C74-871E-C6035BACC0E4}">
      <dgm:prSet/>
      <dgm:spPr/>
      <dgm:t>
        <a:bodyPr/>
        <a:lstStyle/>
        <a:p>
          <a:endParaRPr lang="en-US"/>
        </a:p>
      </dgm:t>
    </dgm:pt>
    <dgm:pt modelId="{093D4B8D-0DA6-4D37-AAB6-94B0A42D9F92}">
      <dgm:prSet phldrT="[Text]" custT="1"/>
      <dgm:spPr/>
      <dgm:t>
        <a:bodyPr/>
        <a:lstStyle/>
        <a:p>
          <a:endParaRPr lang="en-US" sz="1200" dirty="0"/>
        </a:p>
      </dgm:t>
    </dgm:pt>
    <dgm:pt modelId="{6AE8B4DF-0D5D-4CB7-AFA8-E2532ECC714D}" type="parTrans" cxnId="{AC024B0D-7B06-4C3F-9940-EB338AD4A8D7}">
      <dgm:prSet/>
      <dgm:spPr/>
      <dgm:t>
        <a:bodyPr/>
        <a:lstStyle/>
        <a:p>
          <a:endParaRPr lang="en-US"/>
        </a:p>
      </dgm:t>
    </dgm:pt>
    <dgm:pt modelId="{F0BF6B73-4441-4624-B7CF-0E9846D6D398}" type="sibTrans" cxnId="{AC024B0D-7B06-4C3F-9940-EB338AD4A8D7}">
      <dgm:prSet/>
      <dgm:spPr/>
      <dgm:t>
        <a:bodyPr/>
        <a:lstStyle/>
        <a:p>
          <a:endParaRPr lang="en-US"/>
        </a:p>
      </dgm:t>
    </dgm:pt>
    <dgm:pt modelId="{A446FC2B-94BC-4092-A4B4-DB452729AD47}">
      <dgm:prSet custT="1"/>
      <dgm:spPr/>
      <dgm:t>
        <a:bodyPr/>
        <a:lstStyle/>
        <a:p>
          <a:r>
            <a:rPr lang="en-US" sz="1200" dirty="0" smtClean="0"/>
            <a:t>The cover can be offered on a ‘Joint Basis’ wherein the borrowers are jointly insured for 100 percent of the sum assured. On the first occurrence of the insured event viz. Death on any life, the sum assured shall be paid and the insurance cover for the surviving joint borrower will cease immediately. In case of occurrence of insured event (Death) simultaneously on the lives of joint borrowers, the sum assured shall be payable in respect of single life only. </a:t>
          </a:r>
          <a:endParaRPr lang="en-US" sz="1200" dirty="0"/>
        </a:p>
      </dgm:t>
    </dgm:pt>
    <dgm:pt modelId="{07ECD9EC-BF75-4279-A1A9-1726BFA12137}" type="parTrans" cxnId="{C9DE25B4-2AAA-4589-A56F-6E8D97B5B4DB}">
      <dgm:prSet/>
      <dgm:spPr/>
      <dgm:t>
        <a:bodyPr/>
        <a:lstStyle/>
        <a:p>
          <a:endParaRPr lang="en-US"/>
        </a:p>
      </dgm:t>
    </dgm:pt>
    <dgm:pt modelId="{34F7BA2F-D732-4BDC-8AFC-F70200898022}" type="sibTrans" cxnId="{C9DE25B4-2AAA-4589-A56F-6E8D97B5B4DB}">
      <dgm:prSet/>
      <dgm:spPr/>
      <dgm:t>
        <a:bodyPr/>
        <a:lstStyle/>
        <a:p>
          <a:endParaRPr lang="en-US"/>
        </a:p>
      </dgm:t>
    </dgm:pt>
    <dgm:pt modelId="{CC6B2826-FF26-4598-81E5-2C5E30605438}" type="pres">
      <dgm:prSet presAssocID="{275E32B1-4FA4-4F95-8D7C-2D2A81D24F56}" presName="Name0" presStyleCnt="0">
        <dgm:presLayoutVars>
          <dgm:dir/>
          <dgm:animLvl val="lvl"/>
          <dgm:resizeHandles/>
        </dgm:presLayoutVars>
      </dgm:prSet>
      <dgm:spPr/>
      <dgm:t>
        <a:bodyPr/>
        <a:lstStyle/>
        <a:p>
          <a:endParaRPr lang="en-US"/>
        </a:p>
      </dgm:t>
    </dgm:pt>
    <dgm:pt modelId="{6B1DD60B-3252-4354-BE9C-71B3A0EC1947}" type="pres">
      <dgm:prSet presAssocID="{2ED1026D-63F2-421C-8BA7-5A71FF471397}" presName="linNode" presStyleCnt="0"/>
      <dgm:spPr/>
    </dgm:pt>
    <dgm:pt modelId="{B3432E75-6AD0-49B6-A562-495D7229C5D2}" type="pres">
      <dgm:prSet presAssocID="{2ED1026D-63F2-421C-8BA7-5A71FF471397}" presName="parentShp" presStyleLbl="node1" presStyleIdx="0" presStyleCnt="2" custScaleY="14527" custLinFactNeighborY="-26">
        <dgm:presLayoutVars>
          <dgm:bulletEnabled val="1"/>
        </dgm:presLayoutVars>
      </dgm:prSet>
      <dgm:spPr/>
      <dgm:t>
        <a:bodyPr/>
        <a:lstStyle/>
        <a:p>
          <a:endParaRPr lang="en-US"/>
        </a:p>
      </dgm:t>
    </dgm:pt>
    <dgm:pt modelId="{65790031-4345-4228-992C-CB02FBD41CA6}" type="pres">
      <dgm:prSet presAssocID="{2ED1026D-63F2-421C-8BA7-5A71FF471397}" presName="childShp" presStyleLbl="bgAccFollowNode1" presStyleIdx="0" presStyleCnt="2" custScaleY="33237" custLinFactNeighborX="0" custLinFactNeighborY="-26">
        <dgm:presLayoutVars>
          <dgm:bulletEnabled val="1"/>
        </dgm:presLayoutVars>
      </dgm:prSet>
      <dgm:spPr/>
      <dgm:t>
        <a:bodyPr/>
        <a:lstStyle/>
        <a:p>
          <a:endParaRPr lang="en-US"/>
        </a:p>
      </dgm:t>
    </dgm:pt>
    <dgm:pt modelId="{179E78B4-FB88-401B-9A44-1CC15EDFAC96}" type="pres">
      <dgm:prSet presAssocID="{25C966FB-7E53-41AE-A895-FC96A057B5FD}" presName="spacing" presStyleCnt="0"/>
      <dgm:spPr/>
    </dgm:pt>
    <dgm:pt modelId="{8ADC8D98-AAC6-4E34-8D9C-E3DEAE2E0132}" type="pres">
      <dgm:prSet presAssocID="{6BCD802D-CE8F-4270-9CFF-56C4FE54555A}" presName="linNode" presStyleCnt="0"/>
      <dgm:spPr/>
    </dgm:pt>
    <dgm:pt modelId="{FD912836-1CE0-4797-80C7-F4B13EA038A1}" type="pres">
      <dgm:prSet presAssocID="{6BCD802D-CE8F-4270-9CFF-56C4FE54555A}" presName="parentShp" presStyleLbl="node1" presStyleIdx="1" presStyleCnt="2" custScaleY="13202">
        <dgm:presLayoutVars>
          <dgm:bulletEnabled val="1"/>
        </dgm:presLayoutVars>
      </dgm:prSet>
      <dgm:spPr/>
      <dgm:t>
        <a:bodyPr/>
        <a:lstStyle/>
        <a:p>
          <a:endParaRPr lang="en-US"/>
        </a:p>
      </dgm:t>
    </dgm:pt>
    <dgm:pt modelId="{88F67854-27F2-4983-817C-10A0F25EA964}" type="pres">
      <dgm:prSet presAssocID="{6BCD802D-CE8F-4270-9CFF-56C4FE54555A}" presName="childShp" presStyleLbl="bgAccFollowNode1" presStyleIdx="1" presStyleCnt="2" custScaleY="35150" custLinFactNeighborX="3740" custLinFactNeighborY="260">
        <dgm:presLayoutVars>
          <dgm:bulletEnabled val="1"/>
        </dgm:presLayoutVars>
      </dgm:prSet>
      <dgm:spPr/>
      <dgm:t>
        <a:bodyPr/>
        <a:lstStyle/>
        <a:p>
          <a:endParaRPr lang="en-US"/>
        </a:p>
      </dgm:t>
    </dgm:pt>
  </dgm:ptLst>
  <dgm:cxnLst>
    <dgm:cxn modelId="{DD67C53B-0CB5-4B57-9CEB-90B5249A9411}" srcId="{2ED1026D-63F2-421C-8BA7-5A71FF471397}" destId="{15764A11-6350-468F-850C-C2927A510B51}" srcOrd="0" destOrd="0" parTransId="{A2BD1EC0-87F4-40F1-B566-FEAD3598B14B}" sibTransId="{EE5E4779-0D05-4CFE-A25B-AC0171AA8467}"/>
    <dgm:cxn modelId="{AC024B0D-7B06-4C3F-9940-EB338AD4A8D7}" srcId="{6BCD802D-CE8F-4270-9CFF-56C4FE54555A}" destId="{093D4B8D-0DA6-4D37-AAB6-94B0A42D9F92}" srcOrd="0" destOrd="0" parTransId="{6AE8B4DF-0D5D-4CB7-AFA8-E2532ECC714D}" sibTransId="{F0BF6B73-4441-4624-B7CF-0E9846D6D398}"/>
    <dgm:cxn modelId="{5D74CCFB-B2D2-4098-A58E-371C10F8334F}" srcId="{275E32B1-4FA4-4F95-8D7C-2D2A81D24F56}" destId="{2ED1026D-63F2-421C-8BA7-5A71FF471397}" srcOrd="0" destOrd="0" parTransId="{5B4B5DD6-B54C-4CCD-B81C-C483D71C1FEA}" sibTransId="{25C966FB-7E53-41AE-A895-FC96A057B5FD}"/>
    <dgm:cxn modelId="{41943336-B577-4C21-81D5-EAD56317F11D}" type="presOf" srcId="{6BCD802D-CE8F-4270-9CFF-56C4FE54555A}" destId="{FD912836-1CE0-4797-80C7-F4B13EA038A1}" srcOrd="0" destOrd="0" presId="urn:microsoft.com/office/officeart/2005/8/layout/vList6"/>
    <dgm:cxn modelId="{C30338FC-B994-4276-A352-B2570D49A22E}" type="presOf" srcId="{15764A11-6350-468F-850C-C2927A510B51}" destId="{65790031-4345-4228-992C-CB02FBD41CA6}" srcOrd="0" destOrd="0" presId="urn:microsoft.com/office/officeart/2005/8/layout/vList6"/>
    <dgm:cxn modelId="{BFD3DE3D-8159-4958-AECE-C903864F9708}" type="presOf" srcId="{275E32B1-4FA4-4F95-8D7C-2D2A81D24F56}" destId="{CC6B2826-FF26-4598-81E5-2C5E30605438}" srcOrd="0" destOrd="0" presId="urn:microsoft.com/office/officeart/2005/8/layout/vList6"/>
    <dgm:cxn modelId="{C9DE25B4-2AAA-4589-A56F-6E8D97B5B4DB}" srcId="{6BCD802D-CE8F-4270-9CFF-56C4FE54555A}" destId="{A446FC2B-94BC-4092-A4B4-DB452729AD47}" srcOrd="1" destOrd="0" parTransId="{07ECD9EC-BF75-4279-A1A9-1726BFA12137}" sibTransId="{34F7BA2F-D732-4BDC-8AFC-F70200898022}"/>
    <dgm:cxn modelId="{732BDFF7-113F-4C74-871E-C6035BACC0E4}" srcId="{275E32B1-4FA4-4F95-8D7C-2D2A81D24F56}" destId="{6BCD802D-CE8F-4270-9CFF-56C4FE54555A}" srcOrd="1" destOrd="0" parTransId="{C76AAEDA-72FB-492B-B3B1-D96B7A3BF3F3}" sibTransId="{7F39BEF8-1839-489C-BA4F-7BA174A4A8D2}"/>
    <dgm:cxn modelId="{FD69260F-FCD0-435B-BBED-A9DEF8A560D6}" type="presOf" srcId="{2ED1026D-63F2-421C-8BA7-5A71FF471397}" destId="{B3432E75-6AD0-49B6-A562-495D7229C5D2}" srcOrd="0" destOrd="0" presId="urn:microsoft.com/office/officeart/2005/8/layout/vList6"/>
    <dgm:cxn modelId="{0238B883-67FB-4030-BD88-B9F7C10ECE88}" type="presOf" srcId="{093D4B8D-0DA6-4D37-AAB6-94B0A42D9F92}" destId="{88F67854-27F2-4983-817C-10A0F25EA964}" srcOrd="0" destOrd="0" presId="urn:microsoft.com/office/officeart/2005/8/layout/vList6"/>
    <dgm:cxn modelId="{E0E204D0-61E3-431B-8131-2408B64A9473}" type="presOf" srcId="{A446FC2B-94BC-4092-A4B4-DB452729AD47}" destId="{88F67854-27F2-4983-817C-10A0F25EA964}" srcOrd="0" destOrd="1" presId="urn:microsoft.com/office/officeart/2005/8/layout/vList6"/>
    <dgm:cxn modelId="{56BEA8C5-304E-4E90-B74D-D7AA863C36DF}" type="presParOf" srcId="{CC6B2826-FF26-4598-81E5-2C5E30605438}" destId="{6B1DD60B-3252-4354-BE9C-71B3A0EC1947}" srcOrd="0" destOrd="0" presId="urn:microsoft.com/office/officeart/2005/8/layout/vList6"/>
    <dgm:cxn modelId="{20E64F39-0B2F-4BB4-9C15-EFE027E0CF48}" type="presParOf" srcId="{6B1DD60B-3252-4354-BE9C-71B3A0EC1947}" destId="{B3432E75-6AD0-49B6-A562-495D7229C5D2}" srcOrd="0" destOrd="0" presId="urn:microsoft.com/office/officeart/2005/8/layout/vList6"/>
    <dgm:cxn modelId="{B931202A-E23E-4DD9-9109-E54AAC510284}" type="presParOf" srcId="{6B1DD60B-3252-4354-BE9C-71B3A0EC1947}" destId="{65790031-4345-4228-992C-CB02FBD41CA6}" srcOrd="1" destOrd="0" presId="urn:microsoft.com/office/officeart/2005/8/layout/vList6"/>
    <dgm:cxn modelId="{B6E12655-1144-4B53-8378-AFD3ED2CDC58}" type="presParOf" srcId="{CC6B2826-FF26-4598-81E5-2C5E30605438}" destId="{179E78B4-FB88-401B-9A44-1CC15EDFAC96}" srcOrd="1" destOrd="0" presId="urn:microsoft.com/office/officeart/2005/8/layout/vList6"/>
    <dgm:cxn modelId="{A4BD9CFC-75B9-4BAA-B7D9-C23770B918CF}" type="presParOf" srcId="{CC6B2826-FF26-4598-81E5-2C5E30605438}" destId="{8ADC8D98-AAC6-4E34-8D9C-E3DEAE2E0132}" srcOrd="2" destOrd="0" presId="urn:microsoft.com/office/officeart/2005/8/layout/vList6"/>
    <dgm:cxn modelId="{83C5A74F-320B-4E0C-8C03-30C64FCE2510}" type="presParOf" srcId="{8ADC8D98-AAC6-4E34-8D9C-E3DEAE2E0132}" destId="{FD912836-1CE0-4797-80C7-F4B13EA038A1}" srcOrd="0" destOrd="0" presId="urn:microsoft.com/office/officeart/2005/8/layout/vList6"/>
    <dgm:cxn modelId="{59FAF778-7B92-450D-A1D9-B3153CA0A0F9}" type="presParOf" srcId="{8ADC8D98-AAC6-4E34-8D9C-E3DEAE2E0132}" destId="{88F67854-27F2-4983-817C-10A0F25EA96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790031-4345-4228-992C-CB02FBD41CA6}">
      <dsp:nvSpPr>
        <dsp:cNvPr id="0" name=""/>
        <dsp:cNvSpPr/>
      </dsp:nvSpPr>
      <dsp:spPr>
        <a:xfrm>
          <a:off x="4539986" y="540679"/>
          <a:ext cx="6809980" cy="16669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 case of death of the life insured, Sum Assured of the respective member will be payable</a:t>
          </a:r>
          <a:endParaRPr lang="en-US" sz="1200" kern="1200" dirty="0"/>
        </a:p>
      </dsp:txBody>
      <dsp:txXfrm>
        <a:off x="4539986" y="540679"/>
        <a:ext cx="6809980" cy="1666950"/>
      </dsp:txXfrm>
    </dsp:sp>
    <dsp:sp modelId="{B3432E75-6AD0-49B6-A562-495D7229C5D2}">
      <dsp:nvSpPr>
        <dsp:cNvPr id="0" name=""/>
        <dsp:cNvSpPr/>
      </dsp:nvSpPr>
      <dsp:spPr>
        <a:xfrm>
          <a:off x="0" y="1009864"/>
          <a:ext cx="4539986" cy="72857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US" sz="1100" kern="1200" dirty="0" smtClean="0"/>
            <a:t>DEATH</a:t>
          </a:r>
          <a:r>
            <a:rPr lang="en-US" sz="3500" kern="1200" dirty="0" smtClean="0">
              <a:solidFill>
                <a:srgbClr val="FFFF00"/>
              </a:solidFill>
            </a:rPr>
            <a:t> </a:t>
          </a:r>
          <a:r>
            <a:rPr lang="en-US" sz="1100" kern="1200" dirty="0" smtClean="0"/>
            <a:t>BENEFIT</a:t>
          </a:r>
          <a:endParaRPr lang="en-US" sz="1100" kern="1200" dirty="0"/>
        </a:p>
      </dsp:txBody>
      <dsp:txXfrm>
        <a:off x="0" y="1009864"/>
        <a:ext cx="4539986" cy="728579"/>
      </dsp:txXfrm>
    </dsp:sp>
    <dsp:sp modelId="{88F67854-27F2-4983-817C-10A0F25EA964}">
      <dsp:nvSpPr>
        <dsp:cNvPr id="0" name=""/>
        <dsp:cNvSpPr/>
      </dsp:nvSpPr>
      <dsp:spPr>
        <a:xfrm>
          <a:off x="4539986" y="2723507"/>
          <a:ext cx="6809980" cy="176289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The cover can be offered on a ‘Joint Basis’ wherein the borrowers are jointly insured for 100 percent of the sum assured. On the first occurrence of the insured event viz. Death on any life, the sum assured shall be paid and the insurance cover for the surviving joint borrower will cease immediately. In case of occurrence of insured event (Death) simultaneously on the lives of joint borrowers, the sum assured shall be payable in respect of single life only. </a:t>
          </a:r>
          <a:endParaRPr lang="en-US" sz="1200" kern="1200" dirty="0"/>
        </a:p>
      </dsp:txBody>
      <dsp:txXfrm>
        <a:off x="4539986" y="2723507"/>
        <a:ext cx="6809980" cy="1762893"/>
      </dsp:txXfrm>
    </dsp:sp>
    <dsp:sp modelId="{FD912836-1CE0-4797-80C7-F4B13EA038A1}">
      <dsp:nvSpPr>
        <dsp:cNvPr id="0" name=""/>
        <dsp:cNvSpPr/>
      </dsp:nvSpPr>
      <dsp:spPr>
        <a:xfrm>
          <a:off x="0" y="3260851"/>
          <a:ext cx="4539986" cy="66212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n-US" sz="1100" kern="1200" dirty="0" smtClean="0"/>
            <a:t>JOINT</a:t>
          </a:r>
          <a:r>
            <a:rPr lang="en-US" sz="3500" b="1" kern="1200" dirty="0" smtClean="0"/>
            <a:t> </a:t>
          </a:r>
          <a:r>
            <a:rPr lang="en-US" sz="1100" kern="1200" dirty="0" smtClean="0"/>
            <a:t>LIFE</a:t>
          </a:r>
          <a:r>
            <a:rPr lang="en-US" sz="3500" b="1" kern="1200" dirty="0" smtClean="0"/>
            <a:t> </a:t>
          </a:r>
          <a:r>
            <a:rPr lang="en-US" sz="1100" kern="1200" dirty="0" smtClean="0"/>
            <a:t>COVER</a:t>
          </a:r>
          <a:endParaRPr lang="en-US" sz="1100" kern="1200" dirty="0"/>
        </a:p>
      </dsp:txBody>
      <dsp:txXfrm>
        <a:off x="0" y="3260851"/>
        <a:ext cx="4539986" cy="6621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A76DDCA-DF30-44B3-B5CA-97CB8C69C7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6F566028-563A-4A03-998A-2CBDF7F4C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590764-6070-4A45-82C0-F19F62792755}" type="datetimeFigureOut">
              <a:rPr lang="en-GB" smtClean="0"/>
              <a:pPr/>
              <a:t>27/09/2022</a:t>
            </a:fld>
            <a:endParaRPr lang="en-GB"/>
          </a:p>
        </p:txBody>
      </p:sp>
      <p:sp>
        <p:nvSpPr>
          <p:cNvPr id="4" name="Footer Placeholder 3">
            <a:extLst>
              <a:ext uri="{FF2B5EF4-FFF2-40B4-BE49-F238E27FC236}">
                <a16:creationId xmlns:a16="http://schemas.microsoft.com/office/drawing/2014/main" xmlns="" id="{AB2519AC-273B-4418-9441-BFDB76BE12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F16A48E3-6B6F-4C23-8A86-AB4321D87A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A86127-AF15-4B65-ACA0-774D8B2A3366}" type="slidenum">
              <a:rPr lang="en-GB" smtClean="0"/>
              <a:pPr/>
              <a:t>‹#›</a:t>
            </a:fld>
            <a:endParaRPr lang="en-GB"/>
          </a:p>
        </p:txBody>
      </p:sp>
    </p:spTree>
    <p:extLst>
      <p:ext uri="{BB962C8B-B14F-4D97-AF65-F5344CB8AC3E}">
        <p14:creationId xmlns:p14="http://schemas.microsoft.com/office/powerpoint/2010/main" xmlns="" val="2825586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50891-6C07-4A96-B6B5-3DF15319526F}" type="datetimeFigureOut">
              <a:rPr lang="en-GB" smtClean="0"/>
              <a:pPr/>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5932B-662C-42A0-B05C-390E68EAAEF2}" type="slidenum">
              <a:rPr lang="en-GB" smtClean="0"/>
              <a:pPr/>
              <a:t>‹#›</a:t>
            </a:fld>
            <a:endParaRPr lang="en-GB"/>
          </a:p>
        </p:txBody>
      </p:sp>
    </p:spTree>
    <p:extLst>
      <p:ext uri="{BB962C8B-B14F-4D97-AF65-F5344CB8AC3E}">
        <p14:creationId xmlns:p14="http://schemas.microsoft.com/office/powerpoint/2010/main" xmlns="" val="362046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 AVIVA Option 2">
    <p:spTree>
      <p:nvGrpSpPr>
        <p:cNvPr id="1" name=""/>
        <p:cNvGrpSpPr/>
        <p:nvPr/>
      </p:nvGrpSpPr>
      <p:grpSpPr>
        <a:xfrm>
          <a:off x="0" y="0"/>
          <a:ext cx="0" cy="0"/>
          <a:chOff x="0" y="0"/>
          <a:chExt cx="0" cy="0"/>
        </a:xfrm>
      </p:grpSpPr>
      <p:pic>
        <p:nvPicPr>
          <p:cNvPr id="4" name="Picture 3" descr="Aviva word pattern with caucasian family">
            <a:extLst>
              <a:ext uri="{FF2B5EF4-FFF2-40B4-BE49-F238E27FC236}">
                <a16:creationId xmlns:a16="http://schemas.microsoft.com/office/drawing/2014/main" xmlns="" id="{D7E9D27F-98A3-F040-9A99-119F59ADC5AF}"/>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8" name="Title 9">
            <a:extLst>
              <a:ext uri="{FF2B5EF4-FFF2-40B4-BE49-F238E27FC236}">
                <a16:creationId xmlns:a16="http://schemas.microsoft.com/office/drawing/2014/main" xmlns="" id="{30DD394C-467F-654C-AF8A-08CA1300C408}"/>
              </a:ext>
            </a:extLst>
          </p:cNvPr>
          <p:cNvSpPr>
            <a:spLocks noGrp="1"/>
          </p:cNvSpPr>
          <p:nvPr>
            <p:ph type="title" hasCustomPrompt="1"/>
          </p:nvPr>
        </p:nvSpPr>
        <p:spPr>
          <a:xfrm>
            <a:off x="515938" y="497114"/>
            <a:ext cx="5580062" cy="1869568"/>
          </a:xfrm>
          <a:prstGeom prst="rect">
            <a:avLst/>
          </a:prstGeom>
          <a:noFill/>
        </p:spPr>
        <p:txBody>
          <a:bodyPr vert="horz" lIns="0" tIns="0" rIns="0" bIns="0" rtlCol="0" anchor="ctr" anchorCtr="0">
            <a:noAutofit/>
          </a:bodyPr>
          <a:lstStyle>
            <a:lvl1pPr>
              <a:lnSpc>
                <a:spcPct val="100000"/>
              </a:lnSpc>
              <a:defRPr lang="en-GB" sz="4650" b="1" i="0" baseline="0" dirty="0">
                <a:solidFill>
                  <a:schemeClr val="tx1"/>
                </a:solidFill>
                <a:latin typeface="Source Sans Pro" panose="020B0503030403020204" pitchFamily="34" charset="77"/>
              </a:defRPr>
            </a:lvl1pPr>
          </a:lstStyle>
          <a:p>
            <a:pPr marL="0" lvl="0">
              <a:lnSpc>
                <a:spcPts val="4780"/>
              </a:lnSpc>
            </a:pPr>
            <a:r>
              <a:rPr lang="en-GB" dirty="0"/>
              <a:t>Click to edit </a:t>
            </a:r>
            <a:br>
              <a:rPr lang="en-GB" dirty="0"/>
            </a:br>
            <a:r>
              <a:rPr lang="en-GB" dirty="0"/>
              <a:t>Master title </a:t>
            </a:r>
            <a:br>
              <a:rPr lang="en-GB" dirty="0"/>
            </a:br>
            <a:r>
              <a:rPr lang="en-GB" dirty="0"/>
              <a:t>style</a:t>
            </a:r>
          </a:p>
        </p:txBody>
      </p:sp>
      <p:sp>
        <p:nvSpPr>
          <p:cNvPr id="3" name="Text Placeholder 2">
            <a:extLst>
              <a:ext uri="{FF2B5EF4-FFF2-40B4-BE49-F238E27FC236}">
                <a16:creationId xmlns:a16="http://schemas.microsoft.com/office/drawing/2014/main" xmlns="" id="{459F17C3-5FB7-A948-B3DA-FFCC81E8C1A7}"/>
              </a:ext>
            </a:extLst>
          </p:cNvPr>
          <p:cNvSpPr>
            <a:spLocks noGrp="1"/>
          </p:cNvSpPr>
          <p:nvPr>
            <p:ph type="body" sz="quarter" idx="10"/>
          </p:nvPr>
        </p:nvSpPr>
        <p:spPr>
          <a:xfrm>
            <a:off x="513767" y="5754461"/>
            <a:ext cx="3817937" cy="784748"/>
          </a:xfrm>
        </p:spPr>
        <p:txBody>
          <a:bodyPr lIns="0" tIns="0" rIns="0" bIns="0"/>
          <a:lstStyle>
            <a:lvl1pPr marL="0" indent="0">
              <a:buNone/>
              <a:defRPr sz="2000" b="1"/>
            </a:lvl1pPr>
          </a:lstStyle>
          <a:p>
            <a:pPr lvl="0"/>
            <a:r>
              <a:rPr lang="en-US" smtClean="0"/>
              <a:t>Click to edit Master text styles</a:t>
            </a:r>
          </a:p>
        </p:txBody>
      </p:sp>
      <p:pic>
        <p:nvPicPr>
          <p:cNvPr id="11"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9099621"/>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 Pattern graphic Optio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F089EB8-5980-2A47-91B9-E6CDD158F09F}"/>
              </a:ext>
              <a:ext uri="{C183D7F6-B498-43B3-948B-1728B52AA6E4}">
                <adec:decorative xmlns:adec="http://schemas.microsoft.com/office/drawing/2017/decorative" xmlns="" val="1"/>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0"/>
            <a:ext cx="12192001" cy="6864524"/>
          </a:xfrm>
          <a:prstGeom prst="rect">
            <a:avLst/>
          </a:prstGeom>
        </p:spPr>
      </p:pic>
      <p:sp>
        <p:nvSpPr>
          <p:cNvPr id="15" name="Title 9">
            <a:extLst>
              <a:ext uri="{FF2B5EF4-FFF2-40B4-BE49-F238E27FC236}">
                <a16:creationId xmlns:a16="http://schemas.microsoft.com/office/drawing/2014/main" xmlns="" id="{845582A3-6EB8-ED4A-BFC6-DD776310BD4A}"/>
              </a:ext>
            </a:extLst>
          </p:cNvPr>
          <p:cNvSpPr>
            <a:spLocks noGrp="1"/>
          </p:cNvSpPr>
          <p:nvPr>
            <p:ph type="title" hasCustomPrompt="1"/>
          </p:nvPr>
        </p:nvSpPr>
        <p:spPr>
          <a:xfrm>
            <a:off x="515938" y="2168525"/>
            <a:ext cx="4929519" cy="2032429"/>
          </a:xfrm>
          <a:prstGeom prst="rect">
            <a:avLst/>
          </a:prstGeom>
        </p:spPr>
        <p:txBody>
          <a:bodyPr lIns="0" rIns="0" anchor="t" anchorCtr="0">
            <a:noAutofit/>
          </a:bodyPr>
          <a:lstStyle>
            <a:lvl1pPr>
              <a:lnSpc>
                <a:spcPct val="100000"/>
              </a:lnSpc>
              <a:defRPr sz="4650" b="1" i="0" baseline="0">
                <a:solidFill>
                  <a:schemeClr val="bg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sp>
        <p:nvSpPr>
          <p:cNvPr id="6" name="Slide Number Placeholder 5">
            <a:extLst>
              <a:ext uri="{FF2B5EF4-FFF2-40B4-BE49-F238E27FC236}">
                <a16:creationId xmlns:a16="http://schemas.microsoft.com/office/drawing/2014/main" xmlns="" id="{14FE84F3-2E1A-8D4F-8E3D-4810E7BAA31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pic>
        <p:nvPicPr>
          <p:cNvPr id="9"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972739"/>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Option 3">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B24002E4-EE00-8B4F-9A66-CB80421FFF17}"/>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8" name="Rectangle 7">
            <a:extLst>
              <a:ext uri="{FF2B5EF4-FFF2-40B4-BE49-F238E27FC236}">
                <a16:creationId xmlns:a16="http://schemas.microsoft.com/office/drawing/2014/main" xmlns="" id="{971D9605-3DDE-B643-B09A-A367A1644327}"/>
              </a:ext>
            </a:extLst>
          </p:cNvPr>
          <p:cNvSpPr/>
          <p:nvPr/>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EAE7ADFA-73B8-C744-B055-3B5BD3F23252}"/>
              </a:ext>
            </a:extLst>
          </p:cNvPr>
          <p:cNvSpPr>
            <a:spLocks noGrp="1"/>
          </p:cNvSpPr>
          <p:nvPr>
            <p:ph type="pic" sz="quarter" idx="16" hasCustomPrompt="1"/>
          </p:nvPr>
        </p:nvSpPr>
        <p:spPr>
          <a:xfrm>
            <a:off x="515938" y="1800000"/>
            <a:ext cx="3657600" cy="4321175"/>
          </a:xfrm>
        </p:spPr>
        <p:txBody>
          <a:bodyPr>
            <a:normAutofit/>
          </a:bodyPr>
          <a:lstStyle>
            <a:lvl1pPr marL="0" indent="0">
              <a:buFontTx/>
              <a:buNone/>
              <a:defRPr sz="1600" baseline="0">
                <a:latin typeface="Source Sans Pro" panose="020B0503030403020204" pitchFamily="34" charset="0"/>
              </a:defRPr>
            </a:lvl1pPr>
          </a:lstStyle>
          <a:p>
            <a:pPr lvl="0"/>
            <a:r>
              <a:rPr lang="en-GB" dirty="0"/>
              <a:t>Insert image here</a:t>
            </a:r>
          </a:p>
        </p:txBody>
      </p:sp>
      <p:sp>
        <p:nvSpPr>
          <p:cNvPr id="14" name="Title 9">
            <a:extLst>
              <a:ext uri="{FF2B5EF4-FFF2-40B4-BE49-F238E27FC236}">
                <a16:creationId xmlns:a16="http://schemas.microsoft.com/office/drawing/2014/main" xmlns="" id="{8B407AB6-2FD0-EC43-93F8-D4F0955CB462}"/>
              </a:ext>
            </a:extLst>
          </p:cNvPr>
          <p:cNvSpPr>
            <a:spLocks noGrp="1"/>
          </p:cNvSpPr>
          <p:nvPr>
            <p:ph type="title" hasCustomPrompt="1"/>
          </p:nvPr>
        </p:nvSpPr>
        <p:spPr>
          <a:xfrm>
            <a:off x="4561952" y="1800000"/>
            <a:ext cx="5152350" cy="2032429"/>
          </a:xfrm>
          <a:prstGeom prst="rect">
            <a:avLst/>
          </a:prstGeom>
        </p:spPr>
        <p:txBody>
          <a:bodyPr lIns="0" rIns="0" anchor="t" anchorCtr="0">
            <a:noAutofit/>
          </a:bodyPr>
          <a:lstStyle>
            <a:lvl1pPr>
              <a:lnSpc>
                <a:spcPct val="100000"/>
              </a:lnSpc>
              <a:defRPr sz="4650" b="1" i="0" baseline="0">
                <a:solidFill>
                  <a:schemeClr val="tx2"/>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spTree>
    <p:extLst>
      <p:ext uri="{BB962C8B-B14F-4D97-AF65-F5344CB8AC3E}">
        <p14:creationId xmlns:p14="http://schemas.microsoft.com/office/powerpoint/2010/main" xmlns="" val="2132418827"/>
      </p:ext>
    </p:extLst>
  </p:cSld>
  <p:clrMapOvr>
    <a:masterClrMapping/>
  </p:clrMapOvr>
  <p:extLst>
    <p:ext uri="{DCECCB84-F9BA-43D5-87BE-67443E8EF086}">
      <p15:sldGuideLst xmlns:p15="http://schemas.microsoft.com/office/powerpoint/2012/main" xmlns="">
        <p15:guide id="1" orient="horz" pos="1139">
          <p15:clr>
            <a:srgbClr val="FBAE40"/>
          </p15:clr>
        </p15:guide>
        <p15:guide id="2" pos="325">
          <p15:clr>
            <a:srgbClr val="FBAE40"/>
          </p15:clr>
        </p15:guide>
        <p15:guide id="3" pos="7355">
          <p15:clr>
            <a:srgbClr val="FBAE40"/>
          </p15:clr>
        </p15:guide>
        <p15:guide id="4"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Option 5 Purple">
    <p:spTree>
      <p:nvGrpSpPr>
        <p:cNvPr id="1" name=""/>
        <p:cNvGrpSpPr/>
        <p:nvPr/>
      </p:nvGrpSpPr>
      <p:grpSpPr>
        <a:xfrm>
          <a:off x="0" y="0"/>
          <a:ext cx="0" cy="0"/>
          <a:chOff x="0" y="0"/>
          <a:chExt cx="0" cy="0"/>
        </a:xfrm>
      </p:grpSpPr>
      <p:pic>
        <p:nvPicPr>
          <p:cNvPr id="4" name="Picture 3" descr="Woman holding child's hand in a field with windmills, with Aviva AV pattern">
            <a:extLst>
              <a:ext uri="{FF2B5EF4-FFF2-40B4-BE49-F238E27FC236}">
                <a16:creationId xmlns:a16="http://schemas.microsoft.com/office/drawing/2014/main" xmlns="" id="{D78A2141-5006-4D77-95E7-899D685C7742}"/>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6096000" y="1"/>
            <a:ext cx="6096000" cy="6858000"/>
          </a:xfrm>
          <a:prstGeom prst="rect">
            <a:avLst/>
          </a:prstGeom>
        </p:spPr>
      </p:pic>
      <p:sp>
        <p:nvSpPr>
          <p:cNvPr id="2" name="Rectangle 1">
            <a:extLst>
              <a:ext uri="{FF2B5EF4-FFF2-40B4-BE49-F238E27FC236}">
                <a16:creationId xmlns:a16="http://schemas.microsoft.com/office/drawing/2014/main" xmlns="" id="{A2457703-92C3-5A41-8F65-BE0FE3CC2EB0}"/>
              </a:ext>
            </a:extLst>
          </p:cNvPr>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xmlns="" id="{4F874232-16DB-CA45-A936-7BBFD39F0EF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Title 9">
            <a:extLst>
              <a:ext uri="{FF2B5EF4-FFF2-40B4-BE49-F238E27FC236}">
                <a16:creationId xmlns:a16="http://schemas.microsoft.com/office/drawing/2014/main" xmlns="" id="{483BFEBD-4572-D243-B2CA-3274AE5E795C}"/>
              </a:ext>
            </a:extLst>
          </p:cNvPr>
          <p:cNvSpPr>
            <a:spLocks noGrp="1"/>
          </p:cNvSpPr>
          <p:nvPr>
            <p:ph type="title" hasCustomPrompt="1"/>
          </p:nvPr>
        </p:nvSpPr>
        <p:spPr>
          <a:xfrm>
            <a:off x="515938" y="2168525"/>
            <a:ext cx="5355473" cy="2032429"/>
          </a:xfrm>
          <a:prstGeom prst="rect">
            <a:avLst/>
          </a:prstGeom>
        </p:spPr>
        <p:txBody>
          <a:bodyPr lIns="0" rIns="0" anchor="t" anchorCtr="0">
            <a:noAutofit/>
          </a:bodyPr>
          <a:lstStyle>
            <a:lvl1pPr>
              <a:lnSpc>
                <a:spcPct val="100000"/>
              </a:lnSpc>
              <a:defRPr sz="4650" b="1" i="0" baseline="0">
                <a:solidFill>
                  <a:schemeClr val="tx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pic>
        <p:nvPicPr>
          <p:cNvPr id="8"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5922486"/>
      </p:ext>
    </p:extLst>
  </p:cSld>
  <p:clrMapOvr>
    <a:masterClrMapping/>
  </p:clrMapOvr>
  <p:extLst mod="1">
    <p:ext uri="{DCECCB84-F9BA-43D5-87BE-67443E8EF086}">
      <p15:sldGuideLst xmlns:p15="http://schemas.microsoft.com/office/powerpoint/2012/main" xmlns="">
        <p15:guide id="1" orient="horz" pos="1366">
          <p15:clr>
            <a:srgbClr val="FBAE40"/>
          </p15:clr>
        </p15:guide>
        <p15:guide id="2" pos="3840">
          <p15:clr>
            <a:srgbClr val="FBAE40"/>
          </p15:clr>
        </p15:guide>
        <p15:guide id="3" pos="325">
          <p15:clr>
            <a:srgbClr val="FBAE40"/>
          </p15:clr>
        </p15:guide>
        <p15:guide id="4" pos="73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Option 4 Dark Teal">
    <p:spTree>
      <p:nvGrpSpPr>
        <p:cNvPr id="1" name=""/>
        <p:cNvGrpSpPr/>
        <p:nvPr/>
      </p:nvGrpSpPr>
      <p:grpSpPr>
        <a:xfrm>
          <a:off x="0" y="0"/>
          <a:ext cx="0" cy="0"/>
          <a:chOff x="0" y="0"/>
          <a:chExt cx="0" cy="0"/>
        </a:xfrm>
      </p:grpSpPr>
      <p:pic>
        <p:nvPicPr>
          <p:cNvPr id="8" name="Picture 7" descr="caucasian woman business standing in her framing workshop">
            <a:extLst>
              <a:ext uri="{FF2B5EF4-FFF2-40B4-BE49-F238E27FC236}">
                <a16:creationId xmlns:a16="http://schemas.microsoft.com/office/drawing/2014/main" xmlns="" id="{3A8CA6D7-0391-E44F-B8E0-4B0A74F0305F}"/>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6096000" y="0"/>
            <a:ext cx="6096000" cy="6858000"/>
          </a:xfrm>
          <a:prstGeom prst="rect">
            <a:avLst/>
          </a:prstGeom>
        </p:spPr>
      </p:pic>
      <p:sp>
        <p:nvSpPr>
          <p:cNvPr id="2" name="Rectangle 1">
            <a:extLst>
              <a:ext uri="{FF2B5EF4-FFF2-40B4-BE49-F238E27FC236}">
                <a16:creationId xmlns:a16="http://schemas.microsoft.com/office/drawing/2014/main" xmlns="" id="{A2457703-92C3-5A41-8F65-BE0FE3CC2EB0}"/>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xmlns="" id="{4F874232-16DB-CA45-A936-7BBFD39F0EF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Title 9">
            <a:extLst>
              <a:ext uri="{FF2B5EF4-FFF2-40B4-BE49-F238E27FC236}">
                <a16:creationId xmlns:a16="http://schemas.microsoft.com/office/drawing/2014/main" xmlns="" id="{483BFEBD-4572-D243-B2CA-3274AE5E795C}"/>
              </a:ext>
            </a:extLst>
          </p:cNvPr>
          <p:cNvSpPr>
            <a:spLocks noGrp="1"/>
          </p:cNvSpPr>
          <p:nvPr>
            <p:ph type="title" hasCustomPrompt="1"/>
          </p:nvPr>
        </p:nvSpPr>
        <p:spPr>
          <a:xfrm>
            <a:off x="515938" y="2168525"/>
            <a:ext cx="5355473" cy="2032429"/>
          </a:xfrm>
          <a:prstGeom prst="rect">
            <a:avLst/>
          </a:prstGeom>
        </p:spPr>
        <p:txBody>
          <a:bodyPr lIns="0" rIns="0" anchor="t" anchorCtr="0">
            <a:noAutofit/>
          </a:bodyPr>
          <a:lstStyle>
            <a:lvl1pPr>
              <a:lnSpc>
                <a:spcPct val="100000"/>
              </a:lnSpc>
              <a:defRPr sz="4650" b="1" i="0" baseline="0">
                <a:solidFill>
                  <a:schemeClr val="bg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pic>
        <p:nvPicPr>
          <p:cNvPr id="11"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0177996"/>
      </p:ext>
    </p:extLst>
  </p:cSld>
  <p:clrMapOvr>
    <a:masterClrMapping/>
  </p:clrMapOvr>
  <p:extLst mod="1">
    <p:ext uri="{DCECCB84-F9BA-43D5-87BE-67443E8EF086}">
      <p15:sldGuideLst xmlns:p15="http://schemas.microsoft.com/office/powerpoint/2012/main" xmlns="">
        <p15:guide id="1" orient="horz" pos="1366">
          <p15:clr>
            <a:srgbClr val="FBAE40"/>
          </p15:clr>
        </p15:guide>
        <p15:guide id="2" pos="3840">
          <p15:clr>
            <a:srgbClr val="FBAE40"/>
          </p15:clr>
        </p15:guide>
        <p15:guide id="3" pos="325">
          <p15:clr>
            <a:srgbClr val="FBAE40"/>
          </p15:clr>
        </p15:guide>
        <p15:guide id="4" pos="73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 Option 4 Dark Teal">
    <p:spTree>
      <p:nvGrpSpPr>
        <p:cNvPr id="1" name=""/>
        <p:cNvGrpSpPr/>
        <p:nvPr/>
      </p:nvGrpSpPr>
      <p:grpSpPr>
        <a:xfrm>
          <a:off x="0" y="0"/>
          <a:ext cx="0" cy="0"/>
          <a:chOff x="0" y="0"/>
          <a:chExt cx="0" cy="0"/>
        </a:xfrm>
      </p:grpSpPr>
      <p:pic>
        <p:nvPicPr>
          <p:cNvPr id="7" name="Picture 6" descr="Black man planting plants in pots, working at a table, with Aviva AV pattern">
            <a:extLst>
              <a:ext uri="{FF2B5EF4-FFF2-40B4-BE49-F238E27FC236}">
                <a16:creationId xmlns:a16="http://schemas.microsoft.com/office/drawing/2014/main" xmlns="" id="{DF6213FD-371C-8D43-8048-6BAF62794BD7}"/>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3657599" y="1"/>
            <a:ext cx="8534401" cy="6857999"/>
          </a:xfrm>
          <a:prstGeom prst="rect">
            <a:avLst/>
          </a:prstGeom>
        </p:spPr>
      </p:pic>
      <p:sp>
        <p:nvSpPr>
          <p:cNvPr id="2" name="Rectangle 1">
            <a:extLst>
              <a:ext uri="{FF2B5EF4-FFF2-40B4-BE49-F238E27FC236}">
                <a16:creationId xmlns:a16="http://schemas.microsoft.com/office/drawing/2014/main" xmlns="" id="{A2457703-92C3-5A41-8F65-BE0FE3CC2EB0}"/>
              </a:ext>
            </a:extLst>
          </p:cNvPr>
          <p:cNvSpPr/>
          <p:nvPr/>
        </p:nvSpPr>
        <p:spPr>
          <a:xfrm>
            <a:off x="0" y="0"/>
            <a:ext cx="3657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xmlns="" id="{4F874232-16DB-CA45-A936-7BBFD39F0EF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Title 9">
            <a:extLst>
              <a:ext uri="{FF2B5EF4-FFF2-40B4-BE49-F238E27FC236}">
                <a16:creationId xmlns:a16="http://schemas.microsoft.com/office/drawing/2014/main" xmlns="" id="{483BFEBD-4572-D243-B2CA-3274AE5E795C}"/>
              </a:ext>
            </a:extLst>
          </p:cNvPr>
          <p:cNvSpPr>
            <a:spLocks noGrp="1"/>
          </p:cNvSpPr>
          <p:nvPr>
            <p:ph type="title" hasCustomPrompt="1"/>
          </p:nvPr>
        </p:nvSpPr>
        <p:spPr>
          <a:xfrm>
            <a:off x="515938" y="2168525"/>
            <a:ext cx="5355473" cy="2032429"/>
          </a:xfrm>
          <a:prstGeom prst="rect">
            <a:avLst/>
          </a:prstGeom>
        </p:spPr>
        <p:txBody>
          <a:bodyPr lIns="0" rIns="0" anchor="t" anchorCtr="0">
            <a:noAutofit/>
          </a:bodyPr>
          <a:lstStyle>
            <a:lvl1pPr>
              <a:lnSpc>
                <a:spcPct val="100000"/>
              </a:lnSpc>
              <a:defRPr sz="4650" b="1" i="0" baseline="0">
                <a:solidFill>
                  <a:schemeClr val="bg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pic>
        <p:nvPicPr>
          <p:cNvPr id="11"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9736002"/>
      </p:ext>
    </p:extLst>
  </p:cSld>
  <p:clrMapOvr>
    <a:masterClrMapping/>
  </p:clrMapOvr>
  <p:extLst mod="1">
    <p:ext uri="{DCECCB84-F9BA-43D5-87BE-67443E8EF086}">
      <p15:sldGuideLst xmlns:p15="http://schemas.microsoft.com/office/powerpoint/2012/main" xmlns="">
        <p15:guide id="1" orient="horz" pos="1366">
          <p15:clr>
            <a:srgbClr val="FBAE40"/>
          </p15:clr>
        </p15:guide>
        <p15:guide id="2" pos="3840">
          <p15:clr>
            <a:srgbClr val="FBAE40"/>
          </p15:clr>
        </p15:guide>
        <p15:guide id="3" pos="325">
          <p15:clr>
            <a:srgbClr val="FBAE40"/>
          </p15:clr>
        </p15:guide>
        <p15:guide id="4" pos="73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Pattern graphic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746380-8203-45C8-A71E-1A0699E8690A}"/>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4654627" y="0"/>
            <a:ext cx="7537373" cy="6858000"/>
          </a:xfrm>
          <a:prstGeom prst="rect">
            <a:avLst/>
          </a:prstGeom>
        </p:spPr>
      </p:pic>
      <p:sp>
        <p:nvSpPr>
          <p:cNvPr id="9" name="Slide Number Placeholder 5">
            <a:extLst>
              <a:ext uri="{FF2B5EF4-FFF2-40B4-BE49-F238E27FC236}">
                <a16:creationId xmlns:a16="http://schemas.microsoft.com/office/drawing/2014/main" xmlns="" id="{4F874232-16DB-CA45-A936-7BBFD39F0EF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Title 9">
            <a:extLst>
              <a:ext uri="{FF2B5EF4-FFF2-40B4-BE49-F238E27FC236}">
                <a16:creationId xmlns:a16="http://schemas.microsoft.com/office/drawing/2014/main" xmlns="" id="{483BFEBD-4572-D243-B2CA-3274AE5E795C}"/>
              </a:ext>
            </a:extLst>
          </p:cNvPr>
          <p:cNvSpPr>
            <a:spLocks noGrp="1"/>
          </p:cNvSpPr>
          <p:nvPr>
            <p:ph type="title" hasCustomPrompt="1"/>
          </p:nvPr>
        </p:nvSpPr>
        <p:spPr>
          <a:xfrm>
            <a:off x="515938" y="2168525"/>
            <a:ext cx="5355473" cy="2032429"/>
          </a:xfrm>
          <a:prstGeom prst="rect">
            <a:avLst/>
          </a:prstGeom>
        </p:spPr>
        <p:txBody>
          <a:bodyPr lIns="0" r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4650" b="1" i="0" baseline="0">
                <a:solidFill>
                  <a:schemeClr val="tx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pic>
        <p:nvPicPr>
          <p:cNvPr id="7"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641248"/>
      </p:ext>
    </p:extLst>
  </p:cSld>
  <p:clrMapOvr>
    <a:masterClrMapping/>
  </p:clrMapOvr>
  <p:extLst mod="1">
    <p:ext uri="{DCECCB84-F9BA-43D5-87BE-67443E8EF086}">
      <p15:sldGuideLst xmlns:p15="http://schemas.microsoft.com/office/powerpoint/2012/main" xmlns="">
        <p15:guide id="1" orient="horz" pos="1366" userDrawn="1">
          <p15:clr>
            <a:srgbClr val="FBAE40"/>
          </p15:clr>
        </p15:guide>
        <p15:guide id="2" pos="3840">
          <p15:clr>
            <a:srgbClr val="FBAE40"/>
          </p15:clr>
        </p15:guide>
        <p15:guide id="3" pos="325">
          <p15:clr>
            <a:srgbClr val="FBAE40"/>
          </p15:clr>
        </p15:guide>
        <p15:guide id="4" pos="735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Pattern graphic Option 4">
    <p:bg>
      <p:bgPr>
        <a:solidFill>
          <a:srgbClr val="F3F3F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40C9965-5314-49AD-BE40-7B7D2D55D1E8}"/>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774208" y="0"/>
            <a:ext cx="10417792" cy="6858000"/>
          </a:xfrm>
          <a:prstGeom prst="rect">
            <a:avLst/>
          </a:prstGeom>
        </p:spPr>
      </p:pic>
      <p:sp>
        <p:nvSpPr>
          <p:cNvPr id="9" name="Slide Number Placeholder 5">
            <a:extLst>
              <a:ext uri="{FF2B5EF4-FFF2-40B4-BE49-F238E27FC236}">
                <a16:creationId xmlns:a16="http://schemas.microsoft.com/office/drawing/2014/main" xmlns="" id="{4F874232-16DB-CA45-A936-7BBFD39F0EF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10" name="Title 9">
            <a:extLst>
              <a:ext uri="{FF2B5EF4-FFF2-40B4-BE49-F238E27FC236}">
                <a16:creationId xmlns:a16="http://schemas.microsoft.com/office/drawing/2014/main" xmlns="" id="{483BFEBD-4572-D243-B2CA-3274AE5E795C}"/>
              </a:ext>
            </a:extLst>
          </p:cNvPr>
          <p:cNvSpPr>
            <a:spLocks noGrp="1"/>
          </p:cNvSpPr>
          <p:nvPr>
            <p:ph type="title" hasCustomPrompt="1"/>
          </p:nvPr>
        </p:nvSpPr>
        <p:spPr>
          <a:xfrm>
            <a:off x="515938" y="2168525"/>
            <a:ext cx="5355473" cy="2032429"/>
          </a:xfrm>
          <a:prstGeom prst="rect">
            <a:avLst/>
          </a:prstGeom>
        </p:spPr>
        <p:txBody>
          <a:bodyPr lIns="0" r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4650" b="1" i="0" baseline="0">
                <a:solidFill>
                  <a:schemeClr val="tx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pic>
        <p:nvPicPr>
          <p:cNvPr id="11"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5288761"/>
      </p:ext>
    </p:extLst>
  </p:cSld>
  <p:clrMapOvr>
    <a:masterClrMapping/>
  </p:clrMapOvr>
  <p:extLst mod="1">
    <p:ext uri="{DCECCB84-F9BA-43D5-87BE-67443E8EF086}">
      <p15:sldGuideLst xmlns:p15="http://schemas.microsoft.com/office/powerpoint/2012/main" xmlns="">
        <p15:guide id="1" orient="horz" pos="1366">
          <p15:clr>
            <a:srgbClr val="FBAE40"/>
          </p15:clr>
        </p15:guide>
        <p15:guide id="2" pos="3840">
          <p15:clr>
            <a:srgbClr val="FBAE40"/>
          </p15:clr>
        </p15:guide>
        <p15:guide id="3" pos="325">
          <p15:clr>
            <a:srgbClr val="FBAE40"/>
          </p15:clr>
        </p15:guide>
        <p15:guide id="4" pos="735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Option 1 Yell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6874F37-BB9B-4625-92E8-F71AF4D24BF6}"/>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lide Number Placeholder 5">
            <a:extLst>
              <a:ext uri="{FF2B5EF4-FFF2-40B4-BE49-F238E27FC236}">
                <a16:creationId xmlns:a16="http://schemas.microsoft.com/office/drawing/2014/main" xmlns="" id="{9C7917B5-5859-2045-B876-2E54B90E4AB4}"/>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212075800"/>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ntent – Option 2 Yell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99FA4D-19A7-4A96-86D0-4B6352AE6343}"/>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807972340"/>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Option 3 Yellow">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3C606B9-1459-4506-916D-27479D134522}"/>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xmlns="" id="{A7257B50-D2E0-4733-8952-C2056DE79BA4}"/>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569676017"/>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AVIVA Option 2">
    <p:spTree>
      <p:nvGrpSpPr>
        <p:cNvPr id="1" name=""/>
        <p:cNvGrpSpPr/>
        <p:nvPr/>
      </p:nvGrpSpPr>
      <p:grpSpPr>
        <a:xfrm>
          <a:off x="0" y="0"/>
          <a:ext cx="0" cy="0"/>
          <a:chOff x="0" y="0"/>
          <a:chExt cx="0" cy="0"/>
        </a:xfrm>
      </p:grpSpPr>
      <p:pic>
        <p:nvPicPr>
          <p:cNvPr id="3" name="Picture 2" descr="Aviva word pattern with hispanic woman looking over view from a mountaintop ">
            <a:extLst>
              <a:ext uri="{FF2B5EF4-FFF2-40B4-BE49-F238E27FC236}">
                <a16:creationId xmlns:a16="http://schemas.microsoft.com/office/drawing/2014/main" xmlns="" id="{9D7795B3-24A2-3C45-9388-2B80AEEDFC50}"/>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7" name="Title 4">
            <a:extLst>
              <a:ext uri="{FF2B5EF4-FFF2-40B4-BE49-F238E27FC236}">
                <a16:creationId xmlns:a16="http://schemas.microsoft.com/office/drawing/2014/main" xmlns="" id="{611A1140-7D76-3248-A6FD-5723952A624E}"/>
              </a:ext>
            </a:extLst>
          </p:cNvPr>
          <p:cNvSpPr>
            <a:spLocks noGrp="1"/>
          </p:cNvSpPr>
          <p:nvPr>
            <p:ph type="title"/>
          </p:nvPr>
        </p:nvSpPr>
        <p:spPr>
          <a:xfrm>
            <a:off x="515938" y="422910"/>
            <a:ext cx="5580062" cy="2103120"/>
          </a:xfrm>
        </p:spPr>
        <p:txBody>
          <a:bodyPr lIns="0" tIns="0" rIns="0" bIns="0" anchor="ctr"/>
          <a:lstStyle>
            <a:lvl1pPr>
              <a:defRPr>
                <a:solidFill>
                  <a:schemeClr val="tx1"/>
                </a:solidFill>
              </a:defRPr>
            </a:lvl1pPr>
          </a:lstStyle>
          <a:p>
            <a:r>
              <a:rPr lang="en-US" smtClean="0"/>
              <a:t>Click to edit Master title style</a:t>
            </a:r>
            <a:endParaRPr lang="en-US" dirty="0"/>
          </a:p>
        </p:txBody>
      </p:sp>
      <p:sp>
        <p:nvSpPr>
          <p:cNvPr id="8" name="Text Placeholder 2">
            <a:extLst>
              <a:ext uri="{FF2B5EF4-FFF2-40B4-BE49-F238E27FC236}">
                <a16:creationId xmlns:a16="http://schemas.microsoft.com/office/drawing/2014/main" xmlns="" id="{C8A517E2-FA11-064E-ACD2-82A6B60AD9CB}"/>
              </a:ext>
            </a:extLst>
          </p:cNvPr>
          <p:cNvSpPr>
            <a:spLocks noGrp="1"/>
          </p:cNvSpPr>
          <p:nvPr>
            <p:ph type="body" sz="quarter" idx="10"/>
          </p:nvPr>
        </p:nvSpPr>
        <p:spPr>
          <a:xfrm>
            <a:off x="513767" y="5754461"/>
            <a:ext cx="3817937" cy="784748"/>
          </a:xfrm>
        </p:spPr>
        <p:txBody>
          <a:bodyPr lIns="0" tIns="0" rIns="0" bIns="0"/>
          <a:lstStyle>
            <a:lvl1pPr marL="0" indent="0">
              <a:buNone/>
              <a:defRPr sz="2000" b="1">
                <a:solidFill>
                  <a:schemeClr val="bg1"/>
                </a:solidFill>
              </a:defRPr>
            </a:lvl1pPr>
          </a:lstStyle>
          <a:p>
            <a:pPr lvl="0"/>
            <a:r>
              <a:rPr lang="en-US" smtClean="0"/>
              <a:t>Click to edit Master text styles</a:t>
            </a:r>
          </a:p>
        </p:txBody>
      </p:sp>
      <p:pic>
        <p:nvPicPr>
          <p:cNvPr id="12"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6235613"/>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Option 4 Yellow">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8A34A1-F9B8-47E9-BC64-17593CD1C405}"/>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xmlns="" id="{907ACBA4-4C03-4BFA-8772-DCD8971A3A8B}"/>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1" name="background">
            <a:extLst>
              <a:ext uri="{FF2B5EF4-FFF2-40B4-BE49-F238E27FC236}">
                <a16:creationId xmlns:a16="http://schemas.microsoft.com/office/drawing/2014/main" xmlns="" id="{168088F2-4691-4C4C-A29C-9933973750E0}"/>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8E509A96-B9F8-4A78-907C-518E515472C0}"/>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A7CA8653-656F-4DA1-BA77-8134C43A5603}"/>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7FF7E94E-B7A7-41B0-8AD9-47503DFEF73F}"/>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8">
            <a:extLst>
              <a:ext uri="{FF2B5EF4-FFF2-40B4-BE49-F238E27FC236}">
                <a16:creationId xmlns:a16="http://schemas.microsoft.com/office/drawing/2014/main" xmlns="" id="{935F9CD7-2570-485D-AD18-824FCD525B60}"/>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5" name="Title 9">
            <a:extLst>
              <a:ext uri="{FF2B5EF4-FFF2-40B4-BE49-F238E27FC236}">
                <a16:creationId xmlns:a16="http://schemas.microsoft.com/office/drawing/2014/main" xmlns="" id="{845582A3-6EB8-ED4A-BFC6-DD776310BD4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133580518"/>
      </p:ext>
    </p:extLst>
  </p:cSld>
  <p:clrMapOvr>
    <a:masterClrMapping/>
  </p:clrMapOvr>
  <p:extLst>
    <p:ext uri="{DCECCB84-F9BA-43D5-87BE-67443E8EF086}">
      <p15:sldGuideLst xmlns:p15="http://schemas.microsoft.com/office/powerpoint/2012/main" xmlns="">
        <p15:guide id="1" pos="325">
          <p15:clr>
            <a:srgbClr val="FBAE40"/>
          </p15:clr>
        </p15:guide>
        <p15:guide id="2" pos="7355">
          <p15:clr>
            <a:srgbClr val="FBAE40"/>
          </p15:clr>
        </p15:guide>
        <p15:guide id="3" orient="horz" pos="913">
          <p15:clr>
            <a:srgbClr val="FBAE40"/>
          </p15:clr>
        </p15:guide>
        <p15:guide id="4" orient="horz" pos="1253">
          <p15:clr>
            <a:srgbClr val="FBAE40"/>
          </p15:clr>
        </p15:guide>
        <p15:guide id="5" orient="horz" pos="38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Option 5 Yellow">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EE3FA2D-9EA6-457A-B9AC-73C85934290C}"/>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xmlns="" id="{AEB1890E-CC96-46D2-864D-7809403B8219}"/>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8" name="Content Placeholder 2">
            <a:extLst>
              <a:ext uri="{FF2B5EF4-FFF2-40B4-BE49-F238E27FC236}">
                <a16:creationId xmlns:a16="http://schemas.microsoft.com/office/drawing/2014/main" xmlns="" id="{2A55F8CE-AF7C-AA47-A706-E4B407319A4E}"/>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Text Placeholder 8">
            <a:extLst>
              <a:ext uri="{FF2B5EF4-FFF2-40B4-BE49-F238E27FC236}">
                <a16:creationId xmlns:a16="http://schemas.microsoft.com/office/drawing/2014/main" xmlns="" id="{FF8E2AB8-A0AC-344E-9AF9-9D02B22F4646}"/>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9" name="Picture Placeholder 19">
            <a:extLst>
              <a:ext uri="{FF2B5EF4-FFF2-40B4-BE49-F238E27FC236}">
                <a16:creationId xmlns:a16="http://schemas.microsoft.com/office/drawing/2014/main" xmlns="" id="{97302569-F594-6E4F-B9D5-C7551CFE8019}"/>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7" name="Content Placeholder 2">
            <a:extLst>
              <a:ext uri="{FF2B5EF4-FFF2-40B4-BE49-F238E27FC236}">
                <a16:creationId xmlns:a16="http://schemas.microsoft.com/office/drawing/2014/main" xmlns="" id="{9A46DFDB-7CA6-F74C-8F2B-968B8D8B0FE3}"/>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Text Placeholder 8">
            <a:extLst>
              <a:ext uri="{FF2B5EF4-FFF2-40B4-BE49-F238E27FC236}">
                <a16:creationId xmlns:a16="http://schemas.microsoft.com/office/drawing/2014/main" xmlns="" id="{D676CB4B-8603-BE49-A291-934DF91D5FCB}"/>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6" name="Picture Placeholder 19">
            <a:extLst>
              <a:ext uri="{FF2B5EF4-FFF2-40B4-BE49-F238E27FC236}">
                <a16:creationId xmlns:a16="http://schemas.microsoft.com/office/drawing/2014/main" xmlns="" id="{B372E904-AE1A-0D4C-B091-F100262B9F34}"/>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0" name="Content Placeholder 2">
            <a:extLst>
              <a:ext uri="{FF2B5EF4-FFF2-40B4-BE49-F238E27FC236}">
                <a16:creationId xmlns:a16="http://schemas.microsoft.com/office/drawing/2014/main" xmlns="" id="{B52DCE84-275E-9146-B7A5-B282DDEC91F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8">
            <a:extLst>
              <a:ext uri="{FF2B5EF4-FFF2-40B4-BE49-F238E27FC236}">
                <a16:creationId xmlns:a16="http://schemas.microsoft.com/office/drawing/2014/main" xmlns="" id="{390A2894-1A15-3948-BB33-55F781EDBFBB}"/>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Picture Placeholder 19">
            <a:extLst>
              <a:ext uri="{FF2B5EF4-FFF2-40B4-BE49-F238E27FC236}">
                <a16:creationId xmlns:a16="http://schemas.microsoft.com/office/drawing/2014/main" xmlns="" id="{561C664F-6531-104E-BDC0-4E41BFF19EFE}"/>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9" name="Title 9">
            <a:extLst>
              <a:ext uri="{FF2B5EF4-FFF2-40B4-BE49-F238E27FC236}">
                <a16:creationId xmlns:a16="http://schemas.microsoft.com/office/drawing/2014/main" xmlns="" id="{32A85EE5-DBC6-1F47-9B9B-D431669AB53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981623880"/>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820">
          <p15:clr>
            <a:srgbClr val="FBAE40"/>
          </p15:clr>
        </p15:guide>
        <p15:guide id="4" orient="horz" pos="3861">
          <p15:clr>
            <a:srgbClr val="FBAE40"/>
          </p15:clr>
        </p15:guide>
        <p15:guide id="5" pos="735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 Option 2 Yellow">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9231D29-C4E1-446E-8201-1130B34D4141}"/>
              </a:ext>
              <a:ext uri="{C183D7F6-B498-43B3-948B-1728B52AA6E4}">
                <adec:decorative xmlns:adec="http://schemas.microsoft.com/office/drawing/2017/decorative" xmlns="" val="1"/>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15785" t="24022" r="41288" b="24738"/>
          <a:stretch/>
        </p:blipFill>
        <p:spPr>
          <a:xfrm>
            <a:off x="4025661" y="1091806"/>
            <a:ext cx="8166339" cy="5483167"/>
          </a:xfrm>
          <a:prstGeom prst="rect">
            <a:avLst/>
          </a:prstGeom>
        </p:spPr>
      </p:pic>
      <p:sp>
        <p:nvSpPr>
          <p:cNvPr id="7" name="Rectangle 6">
            <a:extLst>
              <a:ext uri="{FF2B5EF4-FFF2-40B4-BE49-F238E27FC236}">
                <a16:creationId xmlns:a16="http://schemas.microsoft.com/office/drawing/2014/main" xmlns="" id="{7D57FD8B-7E3C-4237-9783-F33055216C86}"/>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108920" cy="516386"/>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9" name="Content Placeholder 2">
            <a:extLst>
              <a:ext uri="{FF2B5EF4-FFF2-40B4-BE49-F238E27FC236}">
                <a16:creationId xmlns:a16="http://schemas.microsoft.com/office/drawing/2014/main" xmlns="" id="{94AA88E6-3D0E-42CD-80BB-2BDE34493E8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3310513296"/>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99FA4D-19A7-4A96-86D0-4B6352AE6343}"/>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100046"/>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535618839"/>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FBE4C95-B604-4C4E-A281-2E5A377FDE1E}"/>
              </a:ext>
            </a:extLst>
          </p:cNvPr>
          <p:cNvSpPr/>
          <p:nvPr userDrawn="1"/>
        </p:nvSpPr>
        <p:spPr>
          <a:xfrm>
            <a:off x="-1" y="0"/>
            <a:ext cx="12192001"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103447504"/>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ver – Pattern graphic Op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F089EB8-5980-2A47-91B9-E6CDD158F09F}"/>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0"/>
            <a:ext cx="12192000" cy="6864524"/>
          </a:xfrm>
          <a:prstGeom prst="rect">
            <a:avLst/>
          </a:prstGeom>
        </p:spPr>
      </p:pic>
      <p:sp>
        <p:nvSpPr>
          <p:cNvPr id="15" name="Title 9">
            <a:extLst>
              <a:ext uri="{FF2B5EF4-FFF2-40B4-BE49-F238E27FC236}">
                <a16:creationId xmlns:a16="http://schemas.microsoft.com/office/drawing/2014/main" xmlns="" id="{845582A3-6EB8-ED4A-BFC6-DD776310BD4A}"/>
              </a:ext>
            </a:extLst>
          </p:cNvPr>
          <p:cNvSpPr>
            <a:spLocks noGrp="1"/>
          </p:cNvSpPr>
          <p:nvPr>
            <p:ph type="title" hasCustomPrompt="1"/>
          </p:nvPr>
        </p:nvSpPr>
        <p:spPr>
          <a:xfrm>
            <a:off x="515938" y="2168525"/>
            <a:ext cx="4929519" cy="2032429"/>
          </a:xfrm>
          <a:prstGeom prst="rect">
            <a:avLst/>
          </a:prstGeom>
        </p:spPr>
        <p:txBody>
          <a:bodyPr lIns="0" rIns="0" anchor="t" anchorCtr="0">
            <a:noAutofit/>
          </a:bodyPr>
          <a:lstStyle>
            <a:lvl1pPr>
              <a:lnSpc>
                <a:spcPct val="100000"/>
              </a:lnSpc>
              <a:defRPr sz="4650" b="1" i="0" baseline="0">
                <a:solidFill>
                  <a:schemeClr val="tx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sp>
        <p:nvSpPr>
          <p:cNvPr id="6" name="Slide Number Placeholder 5">
            <a:extLst>
              <a:ext uri="{FF2B5EF4-FFF2-40B4-BE49-F238E27FC236}">
                <a16:creationId xmlns:a16="http://schemas.microsoft.com/office/drawing/2014/main" xmlns="" id="{3DDD7541-A480-CA48-92AA-9E0209AFBBE9}"/>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pic>
        <p:nvPicPr>
          <p:cNvPr id="8"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9504871"/>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Option 1 Yellow">
    <p:bg>
      <p:bgPr>
        <a:solidFill>
          <a:schemeClr val="bg1"/>
        </a:solidFill>
        <a:effectLst/>
      </p:bgPr>
    </p:bg>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xmlns="" id="{9C7917B5-5859-2045-B876-2E54B90E4AB4}"/>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9" name="Rectangle 8">
            <a:extLst>
              <a:ext uri="{FF2B5EF4-FFF2-40B4-BE49-F238E27FC236}">
                <a16:creationId xmlns:a16="http://schemas.microsoft.com/office/drawing/2014/main" xmlns="" id="{6ED43CAD-6C02-4828-92EF-8702C6152B4E}"/>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43661012"/>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 – Option 2 Yellow">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7" name="Rectangle 6">
            <a:extLst>
              <a:ext uri="{FF2B5EF4-FFF2-40B4-BE49-F238E27FC236}">
                <a16:creationId xmlns:a16="http://schemas.microsoft.com/office/drawing/2014/main" xmlns="" id="{621727B5-CF74-42C4-8710-3542AE75F1C9}"/>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52166339"/>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Option 3 Yellow">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A7257B50-D2E0-4733-8952-C2056DE79BA4}"/>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12" name="Rectangle 11">
            <a:extLst>
              <a:ext uri="{FF2B5EF4-FFF2-40B4-BE49-F238E27FC236}">
                <a16:creationId xmlns:a16="http://schemas.microsoft.com/office/drawing/2014/main" xmlns="" id="{D1E080BB-4543-4B9F-9E4D-8E42951F3E66}"/>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04265893"/>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ption 4 Yellow">
    <p:bg>
      <p:bgPr>
        <a:solidFill>
          <a:schemeClr val="bg1"/>
        </a:solidFill>
        <a:effectLst/>
      </p:bgPr>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xmlns="" id="{907ACBA4-4C03-4BFA-8772-DCD8971A3A8B}"/>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1" name="background">
            <a:extLst>
              <a:ext uri="{FF2B5EF4-FFF2-40B4-BE49-F238E27FC236}">
                <a16:creationId xmlns:a16="http://schemas.microsoft.com/office/drawing/2014/main" xmlns="" id="{168088F2-4691-4C4C-A29C-9933973750E0}"/>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8E509A96-B9F8-4A78-907C-518E515472C0}"/>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A7CA8653-656F-4DA1-BA77-8134C43A5603}"/>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7FF7E94E-B7A7-41B0-8AD9-47503DFEF73F}"/>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8">
            <a:extLst>
              <a:ext uri="{FF2B5EF4-FFF2-40B4-BE49-F238E27FC236}">
                <a16:creationId xmlns:a16="http://schemas.microsoft.com/office/drawing/2014/main" xmlns="" id="{935F9CD7-2570-485D-AD18-824FCD525B60}"/>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5" name="Title 9">
            <a:extLst>
              <a:ext uri="{FF2B5EF4-FFF2-40B4-BE49-F238E27FC236}">
                <a16:creationId xmlns:a16="http://schemas.microsoft.com/office/drawing/2014/main" xmlns="" id="{845582A3-6EB8-ED4A-BFC6-DD776310BD4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10" name="Rectangle 9">
            <a:extLst>
              <a:ext uri="{FF2B5EF4-FFF2-40B4-BE49-F238E27FC236}">
                <a16:creationId xmlns:a16="http://schemas.microsoft.com/office/drawing/2014/main" xmlns="" id="{C3174FAA-8187-4EB3-B40D-30D1A1A32750}"/>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90424332"/>
      </p:ext>
    </p:extLst>
  </p:cSld>
  <p:clrMapOvr>
    <a:masterClrMapping/>
  </p:clrMapOvr>
  <p:extLst>
    <p:ext uri="{DCECCB84-F9BA-43D5-87BE-67443E8EF086}">
      <p15:sldGuideLst xmlns:p15="http://schemas.microsoft.com/office/powerpoint/2012/main" xmlns="">
        <p15:guide id="1" pos="325">
          <p15:clr>
            <a:srgbClr val="FBAE40"/>
          </p15:clr>
        </p15:guide>
        <p15:guide id="2" pos="7355">
          <p15:clr>
            <a:srgbClr val="FBAE40"/>
          </p15:clr>
        </p15:guide>
        <p15:guide id="3" orient="horz" pos="913">
          <p15:clr>
            <a:srgbClr val="FBAE40"/>
          </p15:clr>
        </p15:guide>
        <p15:guide id="4" orient="horz" pos="1253">
          <p15:clr>
            <a:srgbClr val="FBAE40"/>
          </p15:clr>
        </p15:guide>
        <p15:guide id="5"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 AVIVA Option 2">
    <p:spTree>
      <p:nvGrpSpPr>
        <p:cNvPr id="1" name=""/>
        <p:cNvGrpSpPr/>
        <p:nvPr/>
      </p:nvGrpSpPr>
      <p:grpSpPr>
        <a:xfrm>
          <a:off x="0" y="0"/>
          <a:ext cx="0" cy="0"/>
          <a:chOff x="0" y="0"/>
          <a:chExt cx="0" cy="0"/>
        </a:xfrm>
      </p:grpSpPr>
      <p:pic>
        <p:nvPicPr>
          <p:cNvPr id="3" name="Picture 2" descr="Aviva word pattern with caucasian girl picking up litter in healthland">
            <a:extLst>
              <a:ext uri="{FF2B5EF4-FFF2-40B4-BE49-F238E27FC236}">
                <a16:creationId xmlns:a16="http://schemas.microsoft.com/office/drawing/2014/main" xmlns="" id="{BBB739AC-90F6-684C-8126-945015E3D77F}"/>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7" name="Title 4">
            <a:extLst>
              <a:ext uri="{FF2B5EF4-FFF2-40B4-BE49-F238E27FC236}">
                <a16:creationId xmlns:a16="http://schemas.microsoft.com/office/drawing/2014/main" xmlns="" id="{7617C3B3-5539-B24B-92D2-9E048E434809}"/>
              </a:ext>
            </a:extLst>
          </p:cNvPr>
          <p:cNvSpPr>
            <a:spLocks noGrp="1"/>
          </p:cNvSpPr>
          <p:nvPr>
            <p:ph type="title"/>
          </p:nvPr>
        </p:nvSpPr>
        <p:spPr>
          <a:xfrm>
            <a:off x="515938" y="422910"/>
            <a:ext cx="5580062" cy="1943100"/>
          </a:xfrm>
        </p:spPr>
        <p:txBody>
          <a:bodyPr lIns="0" tIns="0" rIns="0" bIns="0" anchor="ctr"/>
          <a:lstStyle>
            <a:lvl1pPr>
              <a:defRPr>
                <a:solidFill>
                  <a:schemeClr val="bg1"/>
                </a:solidFill>
              </a:defRPr>
            </a:lvl1pPr>
          </a:lstStyle>
          <a:p>
            <a:r>
              <a:rPr lang="en-US" smtClean="0"/>
              <a:t>Click to edit Master title style</a:t>
            </a:r>
            <a:endParaRPr lang="en-US" dirty="0"/>
          </a:p>
        </p:txBody>
      </p:sp>
      <p:sp>
        <p:nvSpPr>
          <p:cNvPr id="8" name="Text Placeholder 2">
            <a:extLst>
              <a:ext uri="{FF2B5EF4-FFF2-40B4-BE49-F238E27FC236}">
                <a16:creationId xmlns:a16="http://schemas.microsoft.com/office/drawing/2014/main" xmlns="" id="{6BF2A669-85C9-C043-82C7-A245B8779FE3}"/>
              </a:ext>
            </a:extLst>
          </p:cNvPr>
          <p:cNvSpPr>
            <a:spLocks noGrp="1"/>
          </p:cNvSpPr>
          <p:nvPr>
            <p:ph type="body" sz="quarter" idx="10"/>
          </p:nvPr>
        </p:nvSpPr>
        <p:spPr>
          <a:xfrm>
            <a:off x="513767" y="5754461"/>
            <a:ext cx="3817937" cy="784748"/>
          </a:xfrm>
        </p:spPr>
        <p:txBody>
          <a:bodyPr lIns="0" tIns="0" rIns="0" bIns="0"/>
          <a:lstStyle>
            <a:lvl1pPr marL="0" indent="0">
              <a:buNone/>
              <a:defRPr sz="2000" b="1">
                <a:solidFill>
                  <a:schemeClr val="bg1"/>
                </a:solidFill>
              </a:defRPr>
            </a:lvl1pPr>
          </a:lstStyle>
          <a:p>
            <a:pPr lvl="0"/>
            <a:r>
              <a:rPr lang="en-US" smtClean="0"/>
              <a:t>Click to edit Master text styles</a:t>
            </a:r>
          </a:p>
        </p:txBody>
      </p:sp>
      <p:pic>
        <p:nvPicPr>
          <p:cNvPr id="11"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2766082"/>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ption 5 Yellow">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AEB1890E-CC96-46D2-864D-7809403B8219}"/>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8" name="Content Placeholder 2">
            <a:extLst>
              <a:ext uri="{FF2B5EF4-FFF2-40B4-BE49-F238E27FC236}">
                <a16:creationId xmlns:a16="http://schemas.microsoft.com/office/drawing/2014/main" xmlns="" id="{2A55F8CE-AF7C-AA47-A706-E4B407319A4E}"/>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Text Placeholder 8">
            <a:extLst>
              <a:ext uri="{FF2B5EF4-FFF2-40B4-BE49-F238E27FC236}">
                <a16:creationId xmlns:a16="http://schemas.microsoft.com/office/drawing/2014/main" xmlns="" id="{FF8E2AB8-A0AC-344E-9AF9-9D02B22F4646}"/>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9" name="Picture Placeholder 19">
            <a:extLst>
              <a:ext uri="{FF2B5EF4-FFF2-40B4-BE49-F238E27FC236}">
                <a16:creationId xmlns:a16="http://schemas.microsoft.com/office/drawing/2014/main" xmlns="" id="{97302569-F594-6E4F-B9D5-C7551CFE8019}"/>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7" name="Content Placeholder 2">
            <a:extLst>
              <a:ext uri="{FF2B5EF4-FFF2-40B4-BE49-F238E27FC236}">
                <a16:creationId xmlns:a16="http://schemas.microsoft.com/office/drawing/2014/main" xmlns="" id="{9A46DFDB-7CA6-F74C-8F2B-968B8D8B0FE3}"/>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Text Placeholder 8">
            <a:extLst>
              <a:ext uri="{FF2B5EF4-FFF2-40B4-BE49-F238E27FC236}">
                <a16:creationId xmlns:a16="http://schemas.microsoft.com/office/drawing/2014/main" xmlns="" id="{D676CB4B-8603-BE49-A291-934DF91D5FCB}"/>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6" name="Picture Placeholder 19">
            <a:extLst>
              <a:ext uri="{FF2B5EF4-FFF2-40B4-BE49-F238E27FC236}">
                <a16:creationId xmlns:a16="http://schemas.microsoft.com/office/drawing/2014/main" xmlns="" id="{B372E904-AE1A-0D4C-B091-F100262B9F34}"/>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0" name="Content Placeholder 2">
            <a:extLst>
              <a:ext uri="{FF2B5EF4-FFF2-40B4-BE49-F238E27FC236}">
                <a16:creationId xmlns:a16="http://schemas.microsoft.com/office/drawing/2014/main" xmlns="" id="{B52DCE84-275E-9146-B7A5-B282DDEC91F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8">
            <a:extLst>
              <a:ext uri="{FF2B5EF4-FFF2-40B4-BE49-F238E27FC236}">
                <a16:creationId xmlns:a16="http://schemas.microsoft.com/office/drawing/2014/main" xmlns="" id="{390A2894-1A15-3948-BB33-55F781EDBFBB}"/>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Picture Placeholder 19">
            <a:extLst>
              <a:ext uri="{FF2B5EF4-FFF2-40B4-BE49-F238E27FC236}">
                <a16:creationId xmlns:a16="http://schemas.microsoft.com/office/drawing/2014/main" xmlns="" id="{561C664F-6531-104E-BDC0-4E41BFF19EFE}"/>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9" name="Title 9">
            <a:extLst>
              <a:ext uri="{FF2B5EF4-FFF2-40B4-BE49-F238E27FC236}">
                <a16:creationId xmlns:a16="http://schemas.microsoft.com/office/drawing/2014/main" xmlns="" id="{32A85EE5-DBC6-1F47-9B9B-D431669AB53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15" name="Rectangle 14">
            <a:extLst>
              <a:ext uri="{FF2B5EF4-FFF2-40B4-BE49-F238E27FC236}">
                <a16:creationId xmlns:a16="http://schemas.microsoft.com/office/drawing/2014/main" xmlns="" id="{A15BCAF6-B2BA-44F5-B312-E97857A2FF67}"/>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24667181"/>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820">
          <p15:clr>
            <a:srgbClr val="FBAE40"/>
          </p15:clr>
        </p15:guide>
        <p15:guide id="4" orient="horz" pos="3861">
          <p15:clr>
            <a:srgbClr val="FBAE40"/>
          </p15:clr>
        </p15:guide>
        <p15:guide id="5" pos="73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 Option 2 Yellow">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9231D29-C4E1-446E-8201-1130B34D4141}"/>
              </a:ext>
              <a:ext uri="{C183D7F6-B498-43B3-948B-1728B52AA6E4}">
                <adec:decorative xmlns:adec="http://schemas.microsoft.com/office/drawing/2017/decorative" xmlns="" val="1"/>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15785" t="24022" r="41288" b="25038"/>
          <a:stretch/>
        </p:blipFill>
        <p:spPr>
          <a:xfrm>
            <a:off x="4025661" y="1123890"/>
            <a:ext cx="8166339" cy="5451083"/>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108920" cy="516386"/>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9" name="Content Placeholder 2">
            <a:extLst>
              <a:ext uri="{FF2B5EF4-FFF2-40B4-BE49-F238E27FC236}">
                <a16:creationId xmlns:a16="http://schemas.microsoft.com/office/drawing/2014/main" xmlns="" id="{94AA88E6-3D0E-42CD-80BB-2BDE34493E8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7">
            <a:extLst>
              <a:ext uri="{FF2B5EF4-FFF2-40B4-BE49-F238E27FC236}">
                <a16:creationId xmlns:a16="http://schemas.microsoft.com/office/drawing/2014/main" xmlns="" id="{F3B787A1-ACBA-4BC1-B637-EDAD75893BF7}"/>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5105408"/>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100046"/>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
        <p:nvSpPr>
          <p:cNvPr id="9" name="Rectangle 8">
            <a:extLst>
              <a:ext uri="{FF2B5EF4-FFF2-40B4-BE49-F238E27FC236}">
                <a16:creationId xmlns:a16="http://schemas.microsoft.com/office/drawing/2014/main" xmlns="" id="{34875198-9F19-4AB0-BA1E-985E29C288D3}"/>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09252332"/>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7" name="Rectangle 6">
            <a:extLst>
              <a:ext uri="{FF2B5EF4-FFF2-40B4-BE49-F238E27FC236}">
                <a16:creationId xmlns:a16="http://schemas.microsoft.com/office/drawing/2014/main" xmlns="" id="{05EFC190-2A5F-466A-9087-C2656D269719}"/>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53297397"/>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Option 1 Dark Teal">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7BD756E6-52FD-4B95-BAC1-87C49FA7350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157846655"/>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Option 2 Dark Teal">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23A13E19-4FD2-48AF-8B73-7BC14A2CE621}"/>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216251869"/>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Option 3 Dark Teal">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695AC4-96FF-42A5-8EB9-E5A0CEDAA2F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447597728"/>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Option 4 Dark Teal">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06339C35-607C-4665-8CB9-315656933D39}"/>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9" name="Rectangle 8">
            <a:extLst>
              <a:ext uri="{FF2B5EF4-FFF2-40B4-BE49-F238E27FC236}">
                <a16:creationId xmlns:a16="http://schemas.microsoft.com/office/drawing/2014/main" xmlns="" id="{DDB03E24-0B76-4422-B433-D0932C1946D7}"/>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3F1DD949-D367-428D-B633-583EC19AC58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3CC38B2D-9972-42E3-B060-A566AB58EBC5}"/>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71EDE7D4-7136-4E07-9A9B-E5C01192ED43}"/>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CCF12414-836C-45CA-9CDF-F2ECB6FA1E54}"/>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626491479"/>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Option 5 Dark Teal">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8D34154A-0F4B-4DE9-883F-7207A2D8A61C}"/>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8" name="Content Placeholder 2">
            <a:extLst>
              <a:ext uri="{FF2B5EF4-FFF2-40B4-BE49-F238E27FC236}">
                <a16:creationId xmlns:a16="http://schemas.microsoft.com/office/drawing/2014/main" xmlns="" id="{2A55F8CE-AF7C-AA47-A706-E4B407319A4E}"/>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Text Placeholder 8">
            <a:extLst>
              <a:ext uri="{FF2B5EF4-FFF2-40B4-BE49-F238E27FC236}">
                <a16:creationId xmlns:a16="http://schemas.microsoft.com/office/drawing/2014/main" xmlns="" id="{FF8E2AB8-A0AC-344E-9AF9-9D02B22F4646}"/>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9" name="Picture Placeholder 19">
            <a:extLst>
              <a:ext uri="{FF2B5EF4-FFF2-40B4-BE49-F238E27FC236}">
                <a16:creationId xmlns:a16="http://schemas.microsoft.com/office/drawing/2014/main" xmlns="" id="{97302569-F594-6E4F-B9D5-C7551CFE8019}"/>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7" name="Content Placeholder 2">
            <a:extLst>
              <a:ext uri="{FF2B5EF4-FFF2-40B4-BE49-F238E27FC236}">
                <a16:creationId xmlns:a16="http://schemas.microsoft.com/office/drawing/2014/main" xmlns="" id="{9A46DFDB-7CA6-F74C-8F2B-968B8D8B0FE3}"/>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Text Placeholder 8">
            <a:extLst>
              <a:ext uri="{FF2B5EF4-FFF2-40B4-BE49-F238E27FC236}">
                <a16:creationId xmlns:a16="http://schemas.microsoft.com/office/drawing/2014/main" xmlns="" id="{D676CB4B-8603-BE49-A291-934DF91D5FCB}"/>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6" name="Picture Placeholder 19">
            <a:extLst>
              <a:ext uri="{FF2B5EF4-FFF2-40B4-BE49-F238E27FC236}">
                <a16:creationId xmlns:a16="http://schemas.microsoft.com/office/drawing/2014/main" xmlns="" id="{B372E904-AE1A-0D4C-B091-F100262B9F34}"/>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0" name="Content Placeholder 2">
            <a:extLst>
              <a:ext uri="{FF2B5EF4-FFF2-40B4-BE49-F238E27FC236}">
                <a16:creationId xmlns:a16="http://schemas.microsoft.com/office/drawing/2014/main" xmlns="" id="{B52DCE84-275E-9146-B7A5-B282DDEC91F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8">
            <a:extLst>
              <a:ext uri="{FF2B5EF4-FFF2-40B4-BE49-F238E27FC236}">
                <a16:creationId xmlns:a16="http://schemas.microsoft.com/office/drawing/2014/main" xmlns="" id="{390A2894-1A15-3948-BB33-55F781EDBFBB}"/>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Picture Placeholder 19">
            <a:extLst>
              <a:ext uri="{FF2B5EF4-FFF2-40B4-BE49-F238E27FC236}">
                <a16:creationId xmlns:a16="http://schemas.microsoft.com/office/drawing/2014/main" xmlns="" id="{561C664F-6531-104E-BDC0-4E41BFF19EFE}"/>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9" name="Title 9">
            <a:extLst>
              <a:ext uri="{FF2B5EF4-FFF2-40B4-BE49-F238E27FC236}">
                <a16:creationId xmlns:a16="http://schemas.microsoft.com/office/drawing/2014/main" xmlns="" id="{32A85EE5-DBC6-1F47-9B9B-D431669AB53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027230960"/>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820">
          <p15:clr>
            <a:srgbClr val="FBAE40"/>
          </p15:clr>
        </p15:guide>
        <p15:guide id="4" orient="horz" pos="3861">
          <p15:clr>
            <a:srgbClr val="FBAE40"/>
          </p15:clr>
        </p15:guide>
        <p15:guide id="5" pos="735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 – Option 2 Yellow">
    <p:bg>
      <p:bgPr>
        <a:solidFill>
          <a:srgbClr val="F3F3F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9231D29-C4E1-446E-8201-1130B34D4141}"/>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2676859" y="1068193"/>
            <a:ext cx="9515141"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108920" cy="516386"/>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9" name="Content Placeholder 2">
            <a:extLst>
              <a:ext uri="{FF2B5EF4-FFF2-40B4-BE49-F238E27FC236}">
                <a16:creationId xmlns:a16="http://schemas.microsoft.com/office/drawing/2014/main" xmlns="" id="{94AA88E6-3D0E-42CD-80BB-2BDE34493E8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xmlns="" val="3000925606"/>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 AVIVA Option 1">
    <p:spTree>
      <p:nvGrpSpPr>
        <p:cNvPr id="1" name=""/>
        <p:cNvGrpSpPr/>
        <p:nvPr/>
      </p:nvGrpSpPr>
      <p:grpSpPr>
        <a:xfrm>
          <a:off x="0" y="0"/>
          <a:ext cx="0" cy="0"/>
          <a:chOff x="0" y="0"/>
          <a:chExt cx="0" cy="0"/>
        </a:xfrm>
      </p:grpSpPr>
      <p:pic>
        <p:nvPicPr>
          <p:cNvPr id="4" name="Picture 3" descr="Aviva word pattern with mixed ethnicity, heterosexual couple embrancing">
            <a:extLst>
              <a:ext uri="{FF2B5EF4-FFF2-40B4-BE49-F238E27FC236}">
                <a16:creationId xmlns:a16="http://schemas.microsoft.com/office/drawing/2014/main" xmlns="" id="{EDBAE9D1-FCE5-D44F-BA15-15FD4523B7C0}"/>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8" name="Title 4">
            <a:extLst>
              <a:ext uri="{FF2B5EF4-FFF2-40B4-BE49-F238E27FC236}">
                <a16:creationId xmlns:a16="http://schemas.microsoft.com/office/drawing/2014/main" xmlns="" id="{5D5E4C0F-DEE2-AD48-9E2D-0D5737D41580}"/>
              </a:ext>
            </a:extLst>
          </p:cNvPr>
          <p:cNvSpPr>
            <a:spLocks noGrp="1"/>
          </p:cNvSpPr>
          <p:nvPr>
            <p:ph type="title"/>
          </p:nvPr>
        </p:nvSpPr>
        <p:spPr>
          <a:xfrm>
            <a:off x="515938" y="422910"/>
            <a:ext cx="5580062" cy="2103120"/>
          </a:xfrm>
        </p:spPr>
        <p:txBody>
          <a:bodyPr lIns="0" tIns="0" rIns="0" bIns="0" anchor="ctr"/>
          <a:lstStyle>
            <a:lvl1pPr>
              <a:defRPr>
                <a:solidFill>
                  <a:schemeClr val="tx1"/>
                </a:solidFill>
              </a:defRPr>
            </a:lvl1pPr>
          </a:lstStyle>
          <a:p>
            <a:r>
              <a:rPr lang="en-US" smtClean="0"/>
              <a:t>Click to edit Master title style</a:t>
            </a:r>
            <a:endParaRPr lang="en-US" dirty="0"/>
          </a:p>
        </p:txBody>
      </p:sp>
      <p:sp>
        <p:nvSpPr>
          <p:cNvPr id="9" name="Text Placeholder 2">
            <a:extLst>
              <a:ext uri="{FF2B5EF4-FFF2-40B4-BE49-F238E27FC236}">
                <a16:creationId xmlns:a16="http://schemas.microsoft.com/office/drawing/2014/main" xmlns="" id="{5E19A6FA-2193-CA48-BC91-DA162176B63C}"/>
              </a:ext>
            </a:extLst>
          </p:cNvPr>
          <p:cNvSpPr>
            <a:spLocks noGrp="1"/>
          </p:cNvSpPr>
          <p:nvPr>
            <p:ph type="body" sz="quarter" idx="10"/>
          </p:nvPr>
        </p:nvSpPr>
        <p:spPr>
          <a:xfrm>
            <a:off x="513767" y="5754461"/>
            <a:ext cx="3817937" cy="784748"/>
          </a:xfrm>
        </p:spPr>
        <p:txBody>
          <a:bodyPr lIns="0" tIns="0" rIns="0" bIns="0"/>
          <a:lstStyle>
            <a:lvl1pPr marL="0" indent="0">
              <a:buNone/>
              <a:defRPr sz="2000" b="1">
                <a:solidFill>
                  <a:schemeClr val="bg1"/>
                </a:solidFill>
              </a:defRPr>
            </a:lvl1pPr>
          </a:lstStyle>
          <a:p>
            <a:pPr lvl="0"/>
            <a:r>
              <a:rPr lang="en-US" smtClean="0"/>
              <a:t>Click to edit Master text styles</a:t>
            </a:r>
          </a:p>
        </p:txBody>
      </p:sp>
      <p:pic>
        <p:nvPicPr>
          <p:cNvPr id="11"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5068027"/>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3706978"/>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625128552"/>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Option 1 Dark Teal">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7BD756E6-52FD-4B95-BAC1-87C49FA7350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287749465"/>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Option 2 Dark Teal">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23A13E19-4FD2-48AF-8B73-7BC14A2CE621}"/>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48710517"/>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Option 3 Dark Teal">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695AC4-96FF-42A5-8EB9-E5A0CEDAA2F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51065275"/>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Option 4 Dark Teal">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06339C35-607C-4665-8CB9-315656933D39}"/>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9" name="Rectangle 8">
            <a:extLst>
              <a:ext uri="{FF2B5EF4-FFF2-40B4-BE49-F238E27FC236}">
                <a16:creationId xmlns:a16="http://schemas.microsoft.com/office/drawing/2014/main" xmlns="" id="{DDB03E24-0B76-4422-B433-D0932C1946D7}"/>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3F1DD949-D367-428D-B633-583EC19AC58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3CC38B2D-9972-42E3-B060-A566AB58EBC5}"/>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71EDE7D4-7136-4E07-9A9B-E5C01192ED43}"/>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CCF12414-836C-45CA-9CDF-F2ECB6FA1E54}"/>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
        <p:nvSpPr>
          <p:cNvPr id="11" name="Rectangle 10">
            <a:extLst>
              <a:ext uri="{FF2B5EF4-FFF2-40B4-BE49-F238E27FC236}">
                <a16:creationId xmlns:a16="http://schemas.microsoft.com/office/drawing/2014/main" xmlns="" id="{ACB374C0-417F-410E-B5A7-9B291AEF5310}"/>
              </a:ext>
            </a:extLst>
          </p:cNvPr>
          <p:cNvSpPr/>
          <p:nvPr userDrawn="1"/>
        </p:nvSpPr>
        <p:spPr>
          <a:xfrm>
            <a:off x="-1" y="1068193"/>
            <a:ext cx="12192001" cy="4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5483401"/>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Option 5 Dark Teal">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8D34154A-0F4B-4DE9-883F-7207A2D8A61C}"/>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8" name="Content Placeholder 2">
            <a:extLst>
              <a:ext uri="{FF2B5EF4-FFF2-40B4-BE49-F238E27FC236}">
                <a16:creationId xmlns:a16="http://schemas.microsoft.com/office/drawing/2014/main" xmlns="" id="{2A55F8CE-AF7C-AA47-A706-E4B407319A4E}"/>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Text Placeholder 8">
            <a:extLst>
              <a:ext uri="{FF2B5EF4-FFF2-40B4-BE49-F238E27FC236}">
                <a16:creationId xmlns:a16="http://schemas.microsoft.com/office/drawing/2014/main" xmlns="" id="{FF8E2AB8-A0AC-344E-9AF9-9D02B22F4646}"/>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9" name="Picture Placeholder 19">
            <a:extLst>
              <a:ext uri="{FF2B5EF4-FFF2-40B4-BE49-F238E27FC236}">
                <a16:creationId xmlns:a16="http://schemas.microsoft.com/office/drawing/2014/main" xmlns="" id="{97302569-F594-6E4F-B9D5-C7551CFE8019}"/>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7" name="Content Placeholder 2">
            <a:extLst>
              <a:ext uri="{FF2B5EF4-FFF2-40B4-BE49-F238E27FC236}">
                <a16:creationId xmlns:a16="http://schemas.microsoft.com/office/drawing/2014/main" xmlns="" id="{9A46DFDB-7CA6-F74C-8F2B-968B8D8B0FE3}"/>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Text Placeholder 8">
            <a:extLst>
              <a:ext uri="{FF2B5EF4-FFF2-40B4-BE49-F238E27FC236}">
                <a16:creationId xmlns:a16="http://schemas.microsoft.com/office/drawing/2014/main" xmlns="" id="{D676CB4B-8603-BE49-A291-934DF91D5FCB}"/>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6" name="Picture Placeholder 19">
            <a:extLst>
              <a:ext uri="{FF2B5EF4-FFF2-40B4-BE49-F238E27FC236}">
                <a16:creationId xmlns:a16="http://schemas.microsoft.com/office/drawing/2014/main" xmlns="" id="{B372E904-AE1A-0D4C-B091-F100262B9F34}"/>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0" name="Content Placeholder 2">
            <a:extLst>
              <a:ext uri="{FF2B5EF4-FFF2-40B4-BE49-F238E27FC236}">
                <a16:creationId xmlns:a16="http://schemas.microsoft.com/office/drawing/2014/main" xmlns="" id="{B52DCE84-275E-9146-B7A5-B282DDEC91F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8">
            <a:extLst>
              <a:ext uri="{FF2B5EF4-FFF2-40B4-BE49-F238E27FC236}">
                <a16:creationId xmlns:a16="http://schemas.microsoft.com/office/drawing/2014/main" xmlns="" id="{390A2894-1A15-3948-BB33-55F781EDBFBB}"/>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Picture Placeholder 19">
            <a:extLst>
              <a:ext uri="{FF2B5EF4-FFF2-40B4-BE49-F238E27FC236}">
                <a16:creationId xmlns:a16="http://schemas.microsoft.com/office/drawing/2014/main" xmlns="" id="{561C664F-6531-104E-BDC0-4E41BFF19EFE}"/>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9" name="Title 9">
            <a:extLst>
              <a:ext uri="{FF2B5EF4-FFF2-40B4-BE49-F238E27FC236}">
                <a16:creationId xmlns:a16="http://schemas.microsoft.com/office/drawing/2014/main" xmlns="" id="{32A85EE5-DBC6-1F47-9B9B-D431669AB53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407695845"/>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820">
          <p15:clr>
            <a:srgbClr val="FBAE40"/>
          </p15:clr>
        </p15:guide>
        <p15:guide id="4" orient="horz" pos="3861">
          <p15:clr>
            <a:srgbClr val="FBAE40"/>
          </p15:clr>
        </p15:guide>
        <p15:guide id="5" pos="735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ntent – Option 2 Yellow">
    <p:bg>
      <p:bgPr>
        <a:solidFill>
          <a:srgbClr val="F3F3F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9231D29-C4E1-446E-8201-1130B34D4141}"/>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2676859" y="1068193"/>
            <a:ext cx="9515141"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108920" cy="516386"/>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
        <p:nvSpPr>
          <p:cNvPr id="9" name="Content Placeholder 2">
            <a:extLst>
              <a:ext uri="{FF2B5EF4-FFF2-40B4-BE49-F238E27FC236}">
                <a16:creationId xmlns:a16="http://schemas.microsoft.com/office/drawing/2014/main" xmlns="" id="{94AA88E6-3D0E-42CD-80BB-2BDE34493E8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xmlns="" id="{F2C9C3A9-E4D8-4B6F-907D-D31AB840D894}"/>
              </a:ext>
            </a:extLst>
          </p:cNvPr>
          <p:cNvSpPr/>
          <p:nvPr userDrawn="1"/>
        </p:nvSpPr>
        <p:spPr>
          <a:xfrm>
            <a:off x="-1" y="1068193"/>
            <a:ext cx="12192001" cy="4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46895375"/>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773676450"/>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585912318"/>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 Pattern Option 1">
    <p:spTree>
      <p:nvGrpSpPr>
        <p:cNvPr id="1" name=""/>
        <p:cNvGrpSpPr/>
        <p:nvPr/>
      </p:nvGrpSpPr>
      <p:grpSpPr>
        <a:xfrm>
          <a:off x="0" y="0"/>
          <a:ext cx="0" cy="0"/>
          <a:chOff x="0" y="0"/>
          <a:chExt cx="0" cy="0"/>
        </a:xfrm>
      </p:grpSpPr>
      <p:pic>
        <p:nvPicPr>
          <p:cNvPr id="3" name="Picture 2" descr="caucasian father walking along beach with son on his shoulders ">
            <a:extLst>
              <a:ext uri="{FF2B5EF4-FFF2-40B4-BE49-F238E27FC236}">
                <a16:creationId xmlns:a16="http://schemas.microsoft.com/office/drawing/2014/main" xmlns="" id="{B742B2CA-DBE6-4A41-BD7E-9D51999886B6}"/>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
            <a:ext cx="12192000" cy="6857999"/>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8" name="Title 9">
            <a:extLst>
              <a:ext uri="{FF2B5EF4-FFF2-40B4-BE49-F238E27FC236}">
                <a16:creationId xmlns:a16="http://schemas.microsoft.com/office/drawing/2014/main" xmlns="" id="{30DD394C-467F-654C-AF8A-08CA1300C408}"/>
              </a:ext>
            </a:extLst>
          </p:cNvPr>
          <p:cNvSpPr>
            <a:spLocks noGrp="1"/>
          </p:cNvSpPr>
          <p:nvPr>
            <p:ph type="title" hasCustomPrompt="1"/>
          </p:nvPr>
        </p:nvSpPr>
        <p:spPr>
          <a:xfrm>
            <a:off x="515938" y="3517843"/>
            <a:ext cx="4178719" cy="2655203"/>
          </a:xfrm>
          <a:prstGeom prst="rect">
            <a:avLst/>
          </a:prstGeom>
          <a:solidFill>
            <a:schemeClr val="accent2"/>
          </a:solidFill>
        </p:spPr>
        <p:txBody>
          <a:bodyPr vert="horz" lIns="360000" tIns="360000" rIns="360000" bIns="360000" rtlCol="0" anchor="t" anchorCtr="0">
            <a:noAutofit/>
          </a:bodyPr>
          <a:lstStyle>
            <a:lvl1pPr>
              <a:lnSpc>
                <a:spcPct val="100000"/>
              </a:lnSpc>
              <a:defRPr lang="en-GB" sz="4650" b="1" i="0" baseline="0" dirty="0">
                <a:solidFill>
                  <a:schemeClr val="tx1"/>
                </a:solidFill>
                <a:latin typeface="Source Sans Pro" panose="020B0503030403020204" pitchFamily="34" charset="77"/>
              </a:defRPr>
            </a:lvl1pPr>
          </a:lstStyle>
          <a:p>
            <a:pPr marL="0" lvl="0">
              <a:lnSpc>
                <a:spcPts val="4780"/>
              </a:lnSpc>
            </a:pPr>
            <a:r>
              <a:rPr lang="en-GB" dirty="0"/>
              <a:t>Click to edit </a:t>
            </a:r>
            <a:br>
              <a:rPr lang="en-GB" dirty="0"/>
            </a:br>
            <a:r>
              <a:rPr lang="en-GB" dirty="0"/>
              <a:t>Master title </a:t>
            </a:r>
            <a:br>
              <a:rPr lang="en-GB" dirty="0"/>
            </a:br>
            <a:r>
              <a:rPr lang="en-GB" dirty="0"/>
              <a:t>style</a:t>
            </a:r>
          </a:p>
        </p:txBody>
      </p:sp>
      <p:pic>
        <p:nvPicPr>
          <p:cNvPr id="9"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9179985"/>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Option 1 Purple">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5C58BA17-1C4E-46BF-977E-129E65A4E0B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946498770"/>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Option 2 Purpl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F4C987A-8483-44F0-9D99-302A2FD7C91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270724385"/>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Option 3 Purple">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E413A560-A6E9-4A62-A224-45267BB60370}"/>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14271477"/>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Option 4 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3ED83B-46A5-438F-B960-715D20E7DC7E}"/>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B49A9764-F943-41A6-B63A-EF84CBBB259B}"/>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6A1B94DE-E64E-43B3-8705-614714A51FD4}"/>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A7C98569-C04A-4B18-8992-A3BF9619640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5C1E333C-BAF2-408C-AD87-0A37BADF5E07}"/>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
        <p:nvSpPr>
          <p:cNvPr id="10" name="Slide Number Placeholder 5">
            <a:extLst>
              <a:ext uri="{FF2B5EF4-FFF2-40B4-BE49-F238E27FC236}">
                <a16:creationId xmlns:a16="http://schemas.microsoft.com/office/drawing/2014/main" xmlns="" id="{7553E380-771E-4291-ADDB-9A869DEB56A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xmlns="" val="856125005"/>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Option 5 Grey">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9CBD682-5446-4E60-83A1-00E54EC82B6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40" name="Content Placeholder 2">
            <a:extLst>
              <a:ext uri="{FF2B5EF4-FFF2-40B4-BE49-F238E27FC236}">
                <a16:creationId xmlns:a16="http://schemas.microsoft.com/office/drawing/2014/main" xmlns="" id="{95AADE92-80AF-784B-BC16-06D135449996}"/>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8">
            <a:extLst>
              <a:ext uri="{FF2B5EF4-FFF2-40B4-BE49-F238E27FC236}">
                <a16:creationId xmlns:a16="http://schemas.microsoft.com/office/drawing/2014/main" xmlns="" id="{1C7EB4EA-FDED-814F-8AC3-5452C67BF157}"/>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2" name="Picture Placeholder 19">
            <a:extLst>
              <a:ext uri="{FF2B5EF4-FFF2-40B4-BE49-F238E27FC236}">
                <a16:creationId xmlns:a16="http://schemas.microsoft.com/office/drawing/2014/main" xmlns="" id="{7F184632-ED24-6D4C-82F2-D17F49DCCF2A}"/>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8" name="Content Placeholder 2">
            <a:extLst>
              <a:ext uri="{FF2B5EF4-FFF2-40B4-BE49-F238E27FC236}">
                <a16:creationId xmlns:a16="http://schemas.microsoft.com/office/drawing/2014/main" xmlns="" id="{A886B856-3E69-D245-A023-4513C4EB828E}"/>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Text Placeholder 8">
            <a:extLst>
              <a:ext uri="{FF2B5EF4-FFF2-40B4-BE49-F238E27FC236}">
                <a16:creationId xmlns:a16="http://schemas.microsoft.com/office/drawing/2014/main" xmlns="" id="{01FB6B42-E93B-D14A-B00E-7893A863B183}"/>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Picture Placeholder 19">
            <a:extLst>
              <a:ext uri="{FF2B5EF4-FFF2-40B4-BE49-F238E27FC236}">
                <a16:creationId xmlns:a16="http://schemas.microsoft.com/office/drawing/2014/main" xmlns="" id="{176E0D81-DF79-704E-BF48-298914BACC89}"/>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3" name="Content Placeholder 2">
            <a:extLst>
              <a:ext uri="{FF2B5EF4-FFF2-40B4-BE49-F238E27FC236}">
                <a16:creationId xmlns:a16="http://schemas.microsoft.com/office/drawing/2014/main" xmlns="" id="{7062BB16-5E33-6A44-88B3-8D0431733CA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8">
            <a:extLst>
              <a:ext uri="{FF2B5EF4-FFF2-40B4-BE49-F238E27FC236}">
                <a16:creationId xmlns:a16="http://schemas.microsoft.com/office/drawing/2014/main" xmlns="" id="{98B4B430-6FD4-9C41-A011-57345240E3FD}"/>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4" name="Picture Placeholder 19">
            <a:extLst>
              <a:ext uri="{FF2B5EF4-FFF2-40B4-BE49-F238E27FC236}">
                <a16:creationId xmlns:a16="http://schemas.microsoft.com/office/drawing/2014/main" xmlns="" id="{4E7CE898-A360-EA4C-AA5C-DF26433BA8E8}"/>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22" name="Title 9">
            <a:extLst>
              <a:ext uri="{FF2B5EF4-FFF2-40B4-BE49-F238E27FC236}">
                <a16:creationId xmlns:a16="http://schemas.microsoft.com/office/drawing/2014/main" xmlns="" id="{11FAAD35-2BF2-8E43-85D1-4B4AA8875181}"/>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042732518"/>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820">
          <p15:clr>
            <a:srgbClr val="FBAE40"/>
          </p15:clr>
        </p15:guide>
        <p15:guide id="5" orient="horz" pos="386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 Option 2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9B6ED0F-0A45-46B6-9C5F-5382CAA8BB95}"/>
              </a:ext>
              <a:ext uri="{C183D7F6-B498-43B3-948B-1728B52AA6E4}">
                <adec:decorative xmlns:adec="http://schemas.microsoft.com/office/drawing/2017/decorative" xmlns="" val="1"/>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4504"/>
          <a:stretch/>
        </p:blipFill>
        <p:spPr>
          <a:xfrm>
            <a:off x="1925745" y="1068193"/>
            <a:ext cx="10266256"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108920" cy="516386"/>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
        <p:nvSpPr>
          <p:cNvPr id="9" name="Content Placeholder 2">
            <a:extLst>
              <a:ext uri="{FF2B5EF4-FFF2-40B4-BE49-F238E27FC236}">
                <a16:creationId xmlns:a16="http://schemas.microsoft.com/office/drawing/2014/main" xmlns="" id="{94AA88E6-3D0E-42CD-80BB-2BDE34493E8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7">
            <a:extLst>
              <a:ext uri="{FF2B5EF4-FFF2-40B4-BE49-F238E27FC236}">
                <a16:creationId xmlns:a16="http://schemas.microsoft.com/office/drawing/2014/main" xmlns="" id="{1BBA2A22-5689-4979-8735-E8F7686B763D}"/>
              </a:ext>
            </a:extLst>
          </p:cNvPr>
          <p:cNvSpPr/>
          <p:nvPr userDrawn="1"/>
        </p:nvSpPr>
        <p:spPr>
          <a:xfrm>
            <a:off x="-1" y="1068193"/>
            <a:ext cx="12192001"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23968637"/>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097902836"/>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709488489"/>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Option 1 Purple">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5C58BA17-1C4E-46BF-977E-129E65A4E0B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024642999"/>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Option 2 Purpl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F4C987A-8483-44F0-9D99-302A2FD7C91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492925829"/>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 Pattern Option 3">
    <p:spTree>
      <p:nvGrpSpPr>
        <p:cNvPr id="1" name=""/>
        <p:cNvGrpSpPr/>
        <p:nvPr/>
      </p:nvGrpSpPr>
      <p:grpSpPr>
        <a:xfrm>
          <a:off x="0" y="0"/>
          <a:ext cx="0" cy="0"/>
          <a:chOff x="0" y="0"/>
          <a:chExt cx="0" cy="0"/>
        </a:xfrm>
      </p:grpSpPr>
      <p:pic>
        <p:nvPicPr>
          <p:cNvPr id="6" name="Picture 5" descr="Black man planting plants in pots, working at a table">
            <a:extLst>
              <a:ext uri="{FF2B5EF4-FFF2-40B4-BE49-F238E27FC236}">
                <a16:creationId xmlns:a16="http://schemas.microsoft.com/office/drawing/2014/main" xmlns="" id="{833AF23E-39F0-4719-BAC2-906C6360DD8C}"/>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 y="-1"/>
            <a:ext cx="12192000" cy="6857999"/>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8" name="Title 9">
            <a:extLst>
              <a:ext uri="{FF2B5EF4-FFF2-40B4-BE49-F238E27FC236}">
                <a16:creationId xmlns:a16="http://schemas.microsoft.com/office/drawing/2014/main" xmlns="" id="{30DD394C-467F-654C-AF8A-08CA1300C408}"/>
              </a:ext>
            </a:extLst>
          </p:cNvPr>
          <p:cNvSpPr>
            <a:spLocks noGrp="1"/>
          </p:cNvSpPr>
          <p:nvPr>
            <p:ph type="title" hasCustomPrompt="1"/>
          </p:nvPr>
        </p:nvSpPr>
        <p:spPr>
          <a:xfrm>
            <a:off x="515938" y="3429000"/>
            <a:ext cx="4178719" cy="2557463"/>
          </a:xfrm>
          <a:prstGeom prst="rect">
            <a:avLst/>
          </a:prstGeom>
          <a:solidFill>
            <a:schemeClr val="accent2"/>
          </a:solidFill>
        </p:spPr>
        <p:txBody>
          <a:bodyPr vert="horz" lIns="360000" tIns="360000" rIns="360000" bIns="360000" rtlCol="0" anchor="t" anchorCtr="0">
            <a:noAutofit/>
          </a:bodyPr>
          <a:lstStyle>
            <a:lvl1pPr>
              <a:lnSpc>
                <a:spcPct val="100000"/>
              </a:lnSpc>
              <a:defRPr lang="en-GB" sz="4650" b="1" i="0" baseline="0" dirty="0">
                <a:solidFill>
                  <a:schemeClr val="tx1"/>
                </a:solidFill>
                <a:latin typeface="Source Sans Pro" panose="020B0503030403020204" pitchFamily="34" charset="77"/>
              </a:defRPr>
            </a:lvl1pPr>
          </a:lstStyle>
          <a:p>
            <a:pPr marL="0" lvl="0">
              <a:lnSpc>
                <a:spcPts val="4780"/>
              </a:lnSpc>
            </a:pPr>
            <a:r>
              <a:rPr lang="en-GB" dirty="0"/>
              <a:t>Click to edit </a:t>
            </a:r>
            <a:br>
              <a:rPr lang="en-GB" dirty="0"/>
            </a:br>
            <a:r>
              <a:rPr lang="en-GB" dirty="0"/>
              <a:t>Master title </a:t>
            </a:r>
            <a:br>
              <a:rPr lang="en-GB" dirty="0"/>
            </a:br>
            <a:r>
              <a:rPr lang="en-GB" dirty="0"/>
              <a:t>style</a:t>
            </a:r>
          </a:p>
        </p:txBody>
      </p:sp>
      <p:pic>
        <p:nvPicPr>
          <p:cNvPr id="9"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140365"/>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Option 3 Purple">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E413A560-A6E9-4A62-A224-45267BB60370}"/>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715909736"/>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Option 4 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3ED83B-46A5-438F-B960-715D20E7DC7E}"/>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B49A9764-F943-41A6-B63A-EF84CBBB259B}"/>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6A1B94DE-E64E-43B3-8705-614714A51FD4}"/>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A7C98569-C04A-4B18-8992-A3BF9619640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5C1E333C-BAF2-408C-AD87-0A37BADF5E07}"/>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
        <p:nvSpPr>
          <p:cNvPr id="10" name="Slide Number Placeholder 5">
            <a:extLst>
              <a:ext uri="{FF2B5EF4-FFF2-40B4-BE49-F238E27FC236}">
                <a16:creationId xmlns:a16="http://schemas.microsoft.com/office/drawing/2014/main" xmlns="" id="{7553E380-771E-4291-ADDB-9A869DEB56A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xmlns="" val="1480749358"/>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Option 5 Grey">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9CBD682-5446-4E60-83A1-00E54EC82B6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40" name="Content Placeholder 2">
            <a:extLst>
              <a:ext uri="{FF2B5EF4-FFF2-40B4-BE49-F238E27FC236}">
                <a16:creationId xmlns:a16="http://schemas.microsoft.com/office/drawing/2014/main" xmlns="" id="{95AADE92-80AF-784B-BC16-06D135449996}"/>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8">
            <a:extLst>
              <a:ext uri="{FF2B5EF4-FFF2-40B4-BE49-F238E27FC236}">
                <a16:creationId xmlns:a16="http://schemas.microsoft.com/office/drawing/2014/main" xmlns="" id="{1C7EB4EA-FDED-814F-8AC3-5452C67BF157}"/>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2" name="Picture Placeholder 19">
            <a:extLst>
              <a:ext uri="{FF2B5EF4-FFF2-40B4-BE49-F238E27FC236}">
                <a16:creationId xmlns:a16="http://schemas.microsoft.com/office/drawing/2014/main" xmlns="" id="{7F184632-ED24-6D4C-82F2-D17F49DCCF2A}"/>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8" name="Content Placeholder 2">
            <a:extLst>
              <a:ext uri="{FF2B5EF4-FFF2-40B4-BE49-F238E27FC236}">
                <a16:creationId xmlns:a16="http://schemas.microsoft.com/office/drawing/2014/main" xmlns="" id="{A886B856-3E69-D245-A023-4513C4EB828E}"/>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Text Placeholder 8">
            <a:extLst>
              <a:ext uri="{FF2B5EF4-FFF2-40B4-BE49-F238E27FC236}">
                <a16:creationId xmlns:a16="http://schemas.microsoft.com/office/drawing/2014/main" xmlns="" id="{01FB6B42-E93B-D14A-B00E-7893A863B183}"/>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Picture Placeholder 19">
            <a:extLst>
              <a:ext uri="{FF2B5EF4-FFF2-40B4-BE49-F238E27FC236}">
                <a16:creationId xmlns:a16="http://schemas.microsoft.com/office/drawing/2014/main" xmlns="" id="{176E0D81-DF79-704E-BF48-298914BACC89}"/>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3" name="Content Placeholder 2">
            <a:extLst>
              <a:ext uri="{FF2B5EF4-FFF2-40B4-BE49-F238E27FC236}">
                <a16:creationId xmlns:a16="http://schemas.microsoft.com/office/drawing/2014/main" xmlns="" id="{7062BB16-5E33-6A44-88B3-8D0431733CA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8">
            <a:extLst>
              <a:ext uri="{FF2B5EF4-FFF2-40B4-BE49-F238E27FC236}">
                <a16:creationId xmlns:a16="http://schemas.microsoft.com/office/drawing/2014/main" xmlns="" id="{98B4B430-6FD4-9C41-A011-57345240E3FD}"/>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4" name="Picture Placeholder 19">
            <a:extLst>
              <a:ext uri="{FF2B5EF4-FFF2-40B4-BE49-F238E27FC236}">
                <a16:creationId xmlns:a16="http://schemas.microsoft.com/office/drawing/2014/main" xmlns="" id="{4E7CE898-A360-EA4C-AA5C-DF26433BA8E8}"/>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22" name="Title 9">
            <a:extLst>
              <a:ext uri="{FF2B5EF4-FFF2-40B4-BE49-F238E27FC236}">
                <a16:creationId xmlns:a16="http://schemas.microsoft.com/office/drawing/2014/main" xmlns="" id="{11FAAD35-2BF2-8E43-85D1-4B4AA8875181}"/>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162301493"/>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820">
          <p15:clr>
            <a:srgbClr val="FBAE40"/>
          </p15:clr>
        </p15:guide>
        <p15:guide id="5" orient="horz" pos="38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521535888"/>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394058410"/>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Option 1 Purple">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5C58BA17-1C4E-46BF-977E-129E65A4E0B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47242222"/>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Option 2 Purpl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F4C987A-8483-44F0-9D99-302A2FD7C91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166097043"/>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Option 3 Purple">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E413A560-A6E9-4A62-A224-45267BB60370}"/>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541287128"/>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Option 4 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3ED83B-46A5-438F-B960-715D20E7DC7E}"/>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B49A9764-F943-41A6-B63A-EF84CBBB259B}"/>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6A1B94DE-E64E-43B3-8705-614714A51FD4}"/>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A7C98569-C04A-4B18-8992-A3BF9619640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5C1E333C-BAF2-408C-AD87-0A37BADF5E07}"/>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
        <p:nvSpPr>
          <p:cNvPr id="10" name="Slide Number Placeholder 5">
            <a:extLst>
              <a:ext uri="{FF2B5EF4-FFF2-40B4-BE49-F238E27FC236}">
                <a16:creationId xmlns:a16="http://schemas.microsoft.com/office/drawing/2014/main" xmlns="" id="{7553E380-771E-4291-ADDB-9A869DEB56A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1" name="Rectangle 10">
            <a:extLst>
              <a:ext uri="{FF2B5EF4-FFF2-40B4-BE49-F238E27FC236}">
                <a16:creationId xmlns:a16="http://schemas.microsoft.com/office/drawing/2014/main" xmlns="" id="{36416AF9-C3D3-4941-B3E5-F407EA4ECC17}"/>
              </a:ext>
            </a:extLst>
          </p:cNvPr>
          <p:cNvSpPr/>
          <p:nvPr userDrawn="1"/>
        </p:nvSpPr>
        <p:spPr>
          <a:xfrm>
            <a:off x="-1" y="1068193"/>
            <a:ext cx="12192001" cy="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4895469"/>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Option 5 Grey">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9CBD682-5446-4E60-83A1-00E54EC82B6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40" name="Content Placeholder 2">
            <a:extLst>
              <a:ext uri="{FF2B5EF4-FFF2-40B4-BE49-F238E27FC236}">
                <a16:creationId xmlns:a16="http://schemas.microsoft.com/office/drawing/2014/main" xmlns="" id="{95AADE92-80AF-784B-BC16-06D135449996}"/>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8">
            <a:extLst>
              <a:ext uri="{FF2B5EF4-FFF2-40B4-BE49-F238E27FC236}">
                <a16:creationId xmlns:a16="http://schemas.microsoft.com/office/drawing/2014/main" xmlns="" id="{1C7EB4EA-FDED-814F-8AC3-5452C67BF157}"/>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2" name="Picture Placeholder 19">
            <a:extLst>
              <a:ext uri="{FF2B5EF4-FFF2-40B4-BE49-F238E27FC236}">
                <a16:creationId xmlns:a16="http://schemas.microsoft.com/office/drawing/2014/main" xmlns="" id="{7F184632-ED24-6D4C-82F2-D17F49DCCF2A}"/>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8" name="Content Placeholder 2">
            <a:extLst>
              <a:ext uri="{FF2B5EF4-FFF2-40B4-BE49-F238E27FC236}">
                <a16:creationId xmlns:a16="http://schemas.microsoft.com/office/drawing/2014/main" xmlns="" id="{A886B856-3E69-D245-A023-4513C4EB828E}"/>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Text Placeholder 8">
            <a:extLst>
              <a:ext uri="{FF2B5EF4-FFF2-40B4-BE49-F238E27FC236}">
                <a16:creationId xmlns:a16="http://schemas.microsoft.com/office/drawing/2014/main" xmlns="" id="{01FB6B42-E93B-D14A-B00E-7893A863B183}"/>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Picture Placeholder 19">
            <a:extLst>
              <a:ext uri="{FF2B5EF4-FFF2-40B4-BE49-F238E27FC236}">
                <a16:creationId xmlns:a16="http://schemas.microsoft.com/office/drawing/2014/main" xmlns="" id="{176E0D81-DF79-704E-BF48-298914BACC89}"/>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3" name="Content Placeholder 2">
            <a:extLst>
              <a:ext uri="{FF2B5EF4-FFF2-40B4-BE49-F238E27FC236}">
                <a16:creationId xmlns:a16="http://schemas.microsoft.com/office/drawing/2014/main" xmlns="" id="{7062BB16-5E33-6A44-88B3-8D0431733CA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8">
            <a:extLst>
              <a:ext uri="{FF2B5EF4-FFF2-40B4-BE49-F238E27FC236}">
                <a16:creationId xmlns:a16="http://schemas.microsoft.com/office/drawing/2014/main" xmlns="" id="{98B4B430-6FD4-9C41-A011-57345240E3FD}"/>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4" name="Picture Placeholder 19">
            <a:extLst>
              <a:ext uri="{FF2B5EF4-FFF2-40B4-BE49-F238E27FC236}">
                <a16:creationId xmlns:a16="http://schemas.microsoft.com/office/drawing/2014/main" xmlns="" id="{4E7CE898-A360-EA4C-AA5C-DF26433BA8E8}"/>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22" name="Title 9">
            <a:extLst>
              <a:ext uri="{FF2B5EF4-FFF2-40B4-BE49-F238E27FC236}">
                <a16:creationId xmlns:a16="http://schemas.microsoft.com/office/drawing/2014/main" xmlns="" id="{11FAAD35-2BF2-8E43-85D1-4B4AA8875181}"/>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90854796"/>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820">
          <p15:clr>
            <a:srgbClr val="FBAE40"/>
          </p15:clr>
        </p15:guide>
        <p15:guide id="5" orient="horz" pos="38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 Pattern Option 2">
    <p:spTree>
      <p:nvGrpSpPr>
        <p:cNvPr id="1" name=""/>
        <p:cNvGrpSpPr/>
        <p:nvPr/>
      </p:nvGrpSpPr>
      <p:grpSpPr>
        <a:xfrm>
          <a:off x="0" y="0"/>
          <a:ext cx="0" cy="0"/>
          <a:chOff x="0" y="0"/>
          <a:chExt cx="0" cy="0"/>
        </a:xfrm>
      </p:grpSpPr>
      <p:pic>
        <p:nvPicPr>
          <p:cNvPr id="2" name="Picture 1" descr="Black business women looking out of a window in a new property">
            <a:extLst>
              <a:ext uri="{FF2B5EF4-FFF2-40B4-BE49-F238E27FC236}">
                <a16:creationId xmlns:a16="http://schemas.microsoft.com/office/drawing/2014/main" xmlns="" id="{69A31BD4-3458-F140-93BF-FCD7DADF3320}"/>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
            <a:ext cx="12192000" cy="6858000"/>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8" name="Title 9">
            <a:extLst>
              <a:ext uri="{FF2B5EF4-FFF2-40B4-BE49-F238E27FC236}">
                <a16:creationId xmlns:a16="http://schemas.microsoft.com/office/drawing/2014/main" xmlns="" id="{30DD394C-467F-654C-AF8A-08CA1300C408}"/>
              </a:ext>
            </a:extLst>
          </p:cNvPr>
          <p:cNvSpPr>
            <a:spLocks noGrp="1"/>
          </p:cNvSpPr>
          <p:nvPr>
            <p:ph type="title" hasCustomPrompt="1"/>
          </p:nvPr>
        </p:nvSpPr>
        <p:spPr>
          <a:xfrm>
            <a:off x="515938" y="840923"/>
            <a:ext cx="4178719" cy="2655203"/>
          </a:xfrm>
          <a:prstGeom prst="rect">
            <a:avLst/>
          </a:prstGeom>
          <a:solidFill>
            <a:schemeClr val="bg2"/>
          </a:solidFill>
        </p:spPr>
        <p:txBody>
          <a:bodyPr vert="horz" lIns="360000" tIns="360000" rIns="360000" bIns="360000" rtlCol="0" anchor="t" anchorCtr="0">
            <a:noAutofit/>
          </a:bodyPr>
          <a:lstStyle>
            <a:lvl1pPr>
              <a:lnSpc>
                <a:spcPct val="100000"/>
              </a:lnSpc>
              <a:defRPr lang="en-GB" sz="4650" b="1" i="0" baseline="0" dirty="0">
                <a:solidFill>
                  <a:schemeClr val="bg1"/>
                </a:solidFill>
                <a:latin typeface="Source Sans Pro" panose="020B0503030403020204" pitchFamily="34" charset="77"/>
              </a:defRPr>
            </a:lvl1pPr>
          </a:lstStyle>
          <a:p>
            <a:pPr marL="0" lvl="0">
              <a:lnSpc>
                <a:spcPts val="4780"/>
              </a:lnSpc>
            </a:pPr>
            <a:r>
              <a:rPr lang="en-GB" dirty="0"/>
              <a:t>Click to edit </a:t>
            </a:r>
            <a:br>
              <a:rPr lang="en-GB" dirty="0"/>
            </a:br>
            <a:r>
              <a:rPr lang="en-GB" dirty="0"/>
              <a:t>Master title </a:t>
            </a:r>
            <a:br>
              <a:rPr lang="en-GB" dirty="0"/>
            </a:br>
            <a:r>
              <a:rPr lang="en-GB" dirty="0"/>
              <a:t>style</a:t>
            </a:r>
          </a:p>
        </p:txBody>
      </p:sp>
      <p:pic>
        <p:nvPicPr>
          <p:cNvPr id="9"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837233"/>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200208737"/>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833573888"/>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 Option 1 Purple">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5C58BA17-1C4E-46BF-977E-129E65A4E0B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259704746"/>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 Option 2 Purpl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F4C987A-8483-44F0-9D99-302A2FD7C91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797666692"/>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 Option 3 Purple">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E413A560-A6E9-4A62-A224-45267BB60370}"/>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748639459"/>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Option 4 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3ED83B-46A5-438F-B960-715D20E7DC7E}"/>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B49A9764-F943-41A6-B63A-EF84CBBB259B}"/>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6A1B94DE-E64E-43B3-8705-614714A51FD4}"/>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A7C98569-C04A-4B18-8992-A3BF9619640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5C1E333C-BAF2-408C-AD87-0A37BADF5E07}"/>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10" name="Slide Number Placeholder 5">
            <a:extLst>
              <a:ext uri="{FF2B5EF4-FFF2-40B4-BE49-F238E27FC236}">
                <a16:creationId xmlns:a16="http://schemas.microsoft.com/office/drawing/2014/main" xmlns="" id="{7553E380-771E-4291-ADDB-9A869DEB56A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xmlns="" val="1495662077"/>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 Option 5 Grey">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9CBD682-5446-4E60-83A1-00E54EC82B6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40" name="Content Placeholder 2">
            <a:extLst>
              <a:ext uri="{FF2B5EF4-FFF2-40B4-BE49-F238E27FC236}">
                <a16:creationId xmlns:a16="http://schemas.microsoft.com/office/drawing/2014/main" xmlns="" id="{95AADE92-80AF-784B-BC16-06D135449996}"/>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8">
            <a:extLst>
              <a:ext uri="{FF2B5EF4-FFF2-40B4-BE49-F238E27FC236}">
                <a16:creationId xmlns:a16="http://schemas.microsoft.com/office/drawing/2014/main" xmlns="" id="{1C7EB4EA-FDED-814F-8AC3-5452C67BF157}"/>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2" name="Picture Placeholder 19">
            <a:extLst>
              <a:ext uri="{FF2B5EF4-FFF2-40B4-BE49-F238E27FC236}">
                <a16:creationId xmlns:a16="http://schemas.microsoft.com/office/drawing/2014/main" xmlns="" id="{7F184632-ED24-6D4C-82F2-D17F49DCCF2A}"/>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8" name="Content Placeholder 2">
            <a:extLst>
              <a:ext uri="{FF2B5EF4-FFF2-40B4-BE49-F238E27FC236}">
                <a16:creationId xmlns:a16="http://schemas.microsoft.com/office/drawing/2014/main" xmlns="" id="{A886B856-3E69-D245-A023-4513C4EB828E}"/>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Text Placeholder 8">
            <a:extLst>
              <a:ext uri="{FF2B5EF4-FFF2-40B4-BE49-F238E27FC236}">
                <a16:creationId xmlns:a16="http://schemas.microsoft.com/office/drawing/2014/main" xmlns="" id="{01FB6B42-E93B-D14A-B00E-7893A863B183}"/>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Picture Placeholder 19">
            <a:extLst>
              <a:ext uri="{FF2B5EF4-FFF2-40B4-BE49-F238E27FC236}">
                <a16:creationId xmlns:a16="http://schemas.microsoft.com/office/drawing/2014/main" xmlns="" id="{176E0D81-DF79-704E-BF48-298914BACC89}"/>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3" name="Content Placeholder 2">
            <a:extLst>
              <a:ext uri="{FF2B5EF4-FFF2-40B4-BE49-F238E27FC236}">
                <a16:creationId xmlns:a16="http://schemas.microsoft.com/office/drawing/2014/main" xmlns="" id="{7062BB16-5E33-6A44-88B3-8D0431733CA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8">
            <a:extLst>
              <a:ext uri="{FF2B5EF4-FFF2-40B4-BE49-F238E27FC236}">
                <a16:creationId xmlns:a16="http://schemas.microsoft.com/office/drawing/2014/main" xmlns="" id="{98B4B430-6FD4-9C41-A011-57345240E3FD}"/>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4" name="Picture Placeholder 19">
            <a:extLst>
              <a:ext uri="{FF2B5EF4-FFF2-40B4-BE49-F238E27FC236}">
                <a16:creationId xmlns:a16="http://schemas.microsoft.com/office/drawing/2014/main" xmlns="" id="{4E7CE898-A360-EA4C-AA5C-DF26433BA8E8}"/>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22" name="Title 9">
            <a:extLst>
              <a:ext uri="{FF2B5EF4-FFF2-40B4-BE49-F238E27FC236}">
                <a16:creationId xmlns:a16="http://schemas.microsoft.com/office/drawing/2014/main" xmlns="" id="{11FAAD35-2BF2-8E43-85D1-4B4AA8875181}"/>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4218996059"/>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820">
          <p15:clr>
            <a:srgbClr val="FBAE40"/>
          </p15:clr>
        </p15:guide>
        <p15:guide id="5" orient="horz" pos="386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276766307"/>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405919163"/>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Option 1 Purple">
    <p:bg>
      <p:bgPr>
        <a:solidFill>
          <a:schemeClr val="bg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5C58BA17-1C4E-46BF-977E-129E65A4E0B8}"/>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704327124"/>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 Pattern Option 2">
    <p:spTree>
      <p:nvGrpSpPr>
        <p:cNvPr id="1" name=""/>
        <p:cNvGrpSpPr/>
        <p:nvPr/>
      </p:nvGrpSpPr>
      <p:grpSpPr>
        <a:xfrm>
          <a:off x="0" y="0"/>
          <a:ext cx="0" cy="0"/>
          <a:chOff x="0" y="0"/>
          <a:chExt cx="0" cy="0"/>
        </a:xfrm>
      </p:grpSpPr>
      <p:pic>
        <p:nvPicPr>
          <p:cNvPr id="4" name="Picture 3" descr="caucasian women working at a laptop, whilst eating noodles from cardboard takeaway tub">
            <a:extLst>
              <a:ext uri="{FF2B5EF4-FFF2-40B4-BE49-F238E27FC236}">
                <a16:creationId xmlns:a16="http://schemas.microsoft.com/office/drawing/2014/main" xmlns="" id="{07FE7F2F-BE47-4A04-9303-A91DF4120339}"/>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 y="-1"/>
            <a:ext cx="12192000" cy="6858001"/>
          </a:xfrm>
          <a:prstGeom prst="rect">
            <a:avLst/>
          </a:prstGeom>
        </p:spPr>
      </p:pic>
      <p:sp>
        <p:nvSpPr>
          <p:cNvPr id="10" name="Slide Number Placeholder 5">
            <a:extLst>
              <a:ext uri="{FF2B5EF4-FFF2-40B4-BE49-F238E27FC236}">
                <a16:creationId xmlns:a16="http://schemas.microsoft.com/office/drawing/2014/main" xmlns=""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bg1"/>
                </a:solidFill>
                <a:latin typeface="Source Sans Pro" panose="020B0503030403020204" pitchFamily="34" charset="77"/>
              </a:rPr>
              <a:pPr>
                <a:buFontTx/>
                <a:buNone/>
              </a:pPr>
              <a:t>‹#›</a:t>
            </a:fld>
            <a:endParaRPr lang="en-US" sz="1400" baseline="0" dirty="0">
              <a:solidFill>
                <a:schemeClr val="bg1"/>
              </a:solidFill>
              <a:latin typeface="Source Sans Pro" panose="020B0503030403020204" pitchFamily="34" charset="77"/>
            </a:endParaRPr>
          </a:p>
        </p:txBody>
      </p:sp>
      <p:sp>
        <p:nvSpPr>
          <p:cNvPr id="8" name="Title 9">
            <a:extLst>
              <a:ext uri="{FF2B5EF4-FFF2-40B4-BE49-F238E27FC236}">
                <a16:creationId xmlns:a16="http://schemas.microsoft.com/office/drawing/2014/main" xmlns="" id="{30DD394C-467F-654C-AF8A-08CA1300C408}"/>
              </a:ext>
            </a:extLst>
          </p:cNvPr>
          <p:cNvSpPr>
            <a:spLocks noGrp="1"/>
          </p:cNvSpPr>
          <p:nvPr>
            <p:ph type="title" hasCustomPrompt="1"/>
          </p:nvPr>
        </p:nvSpPr>
        <p:spPr>
          <a:xfrm>
            <a:off x="515938" y="840923"/>
            <a:ext cx="4178719" cy="2655203"/>
          </a:xfrm>
          <a:prstGeom prst="rect">
            <a:avLst/>
          </a:prstGeom>
          <a:solidFill>
            <a:schemeClr val="tx1"/>
          </a:solidFill>
        </p:spPr>
        <p:txBody>
          <a:bodyPr vert="horz" lIns="360000" tIns="360000" rIns="360000" bIns="360000" rtlCol="0" anchor="t" anchorCtr="0">
            <a:noAutofit/>
          </a:bodyPr>
          <a:lstStyle>
            <a:lvl1pPr>
              <a:lnSpc>
                <a:spcPct val="100000"/>
              </a:lnSpc>
              <a:defRPr lang="en-GB" sz="4650" b="1" i="0" baseline="0" dirty="0">
                <a:solidFill>
                  <a:schemeClr val="bg1"/>
                </a:solidFill>
                <a:latin typeface="Source Sans Pro" panose="020B0503030403020204" pitchFamily="34" charset="77"/>
              </a:defRPr>
            </a:lvl1pPr>
          </a:lstStyle>
          <a:p>
            <a:pPr marL="0" lvl="0">
              <a:lnSpc>
                <a:spcPts val="4780"/>
              </a:lnSpc>
            </a:pPr>
            <a:r>
              <a:rPr lang="en-GB" dirty="0"/>
              <a:t>Click to edit </a:t>
            </a:r>
            <a:br>
              <a:rPr lang="en-GB" dirty="0"/>
            </a:br>
            <a:r>
              <a:rPr lang="en-GB" dirty="0"/>
              <a:t>Master title </a:t>
            </a:r>
            <a:br>
              <a:rPr lang="en-GB" dirty="0"/>
            </a:br>
            <a:r>
              <a:rPr lang="en-GB" dirty="0"/>
              <a:t>style</a:t>
            </a:r>
          </a:p>
        </p:txBody>
      </p:sp>
      <p:pic>
        <p:nvPicPr>
          <p:cNvPr id="9"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448935"/>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Option 2 Purpl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F4C987A-8483-44F0-9D99-302A2FD7C91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9" name="Content Placeholder 2">
            <a:extLst>
              <a:ext uri="{FF2B5EF4-FFF2-40B4-BE49-F238E27FC236}">
                <a16:creationId xmlns:a16="http://schemas.microsoft.com/office/drawing/2014/main" xmlns="" id="{EA6ECB79-BAF5-1A47-8824-A5F2ADC883DF}"/>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B8CB86C1-61DA-7F43-8D6F-275B5B809F26}"/>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2" name="Title 9">
            <a:extLst>
              <a:ext uri="{FF2B5EF4-FFF2-40B4-BE49-F238E27FC236}">
                <a16:creationId xmlns:a16="http://schemas.microsoft.com/office/drawing/2014/main" xmlns="" id="{31890BAC-9687-104A-889B-5902CC2893CD}"/>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544767009"/>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pos="325">
          <p15:clr>
            <a:srgbClr val="FBAE40"/>
          </p15:clr>
        </p15:guide>
        <p15:guide id="4" pos="7355">
          <p15:clr>
            <a:srgbClr val="FBAE40"/>
          </p15:clr>
        </p15:guide>
        <p15:guide id="5" orient="horz" pos="386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Option 3 Purple">
    <p:bg>
      <p:bgPr>
        <a:solidFill>
          <a:schemeClr val="bg1"/>
        </a:soli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E413A560-A6E9-4A62-A224-45267BB60370}"/>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rgbClr val="444444"/>
                </a:solidFill>
                <a:latin typeface="Source Sans Pro" panose="020B0503030403020204" pitchFamily="34" charset="77"/>
              </a:defRPr>
            </a:lvl1pPr>
            <a:lvl2pPr marL="432000" indent="-216000" defTabSz="360000">
              <a:lnSpc>
                <a:spcPct val="100000"/>
              </a:lnSpc>
              <a:defRPr sz="1600" baseline="0">
                <a:solidFill>
                  <a:srgbClr val="444444"/>
                </a:solidFill>
                <a:latin typeface="Source Sans Pro" panose="020B0503030403020204" pitchFamily="34" charset="77"/>
              </a:defRPr>
            </a:lvl2pPr>
            <a:lvl3pPr marL="648000" indent="-216000" defTabSz="360000">
              <a:lnSpc>
                <a:spcPct val="100000"/>
              </a:lnSpc>
              <a:defRPr sz="1600" baseline="0">
                <a:solidFill>
                  <a:srgbClr val="444444"/>
                </a:solidFill>
                <a:latin typeface="Source Sans Pro" panose="020B0503030403020204" pitchFamily="34" charset="77"/>
              </a:defRPr>
            </a:lvl3pPr>
            <a:lvl4pPr marL="864000" indent="-216000" defTabSz="360000">
              <a:lnSpc>
                <a:spcPct val="100000"/>
              </a:lnSpc>
              <a:defRPr sz="1600" baseline="0">
                <a:solidFill>
                  <a:srgbClr val="444444"/>
                </a:solidFill>
                <a:latin typeface="Source Sans Pro" panose="020B0503030403020204" pitchFamily="34" charset="77"/>
              </a:defRPr>
            </a:lvl4pPr>
            <a:lvl5pPr marL="1080000" indent="-216000" defTabSz="360000">
              <a:lnSpc>
                <a:spcPct val="100000"/>
              </a:lnSpc>
              <a:defRPr sz="1600" baseline="0">
                <a:solidFill>
                  <a:srgbClr val="444444"/>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rgbClr val="5C596D"/>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426269652"/>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Option 4 Purp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3ED83B-46A5-438F-B960-715D20E7DC7E}"/>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xmlns="" id="{B49A9764-F943-41A6-B63A-EF84CBBB259B}"/>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8">
            <a:extLst>
              <a:ext uri="{FF2B5EF4-FFF2-40B4-BE49-F238E27FC236}">
                <a16:creationId xmlns:a16="http://schemas.microsoft.com/office/drawing/2014/main" xmlns="" id="{6A1B94DE-E64E-43B3-8705-614714A51FD4}"/>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8" name="Content Placeholder 2">
            <a:extLst>
              <a:ext uri="{FF2B5EF4-FFF2-40B4-BE49-F238E27FC236}">
                <a16:creationId xmlns:a16="http://schemas.microsoft.com/office/drawing/2014/main" xmlns="" id="{A7C98569-C04A-4B18-8992-A3BF9619640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8">
            <a:extLst>
              <a:ext uri="{FF2B5EF4-FFF2-40B4-BE49-F238E27FC236}">
                <a16:creationId xmlns:a16="http://schemas.microsoft.com/office/drawing/2014/main" xmlns="" id="{5C1E333C-BAF2-408C-AD87-0A37BADF5E07}"/>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14" name="Title 9">
            <a:extLst>
              <a:ext uri="{FF2B5EF4-FFF2-40B4-BE49-F238E27FC236}">
                <a16:creationId xmlns:a16="http://schemas.microsoft.com/office/drawing/2014/main" xmlns="" id="{A86A5F0E-2E0F-3946-9038-0A27CC45F322}"/>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
        <p:nvSpPr>
          <p:cNvPr id="10" name="Slide Number Placeholder 5">
            <a:extLst>
              <a:ext uri="{FF2B5EF4-FFF2-40B4-BE49-F238E27FC236}">
                <a16:creationId xmlns:a16="http://schemas.microsoft.com/office/drawing/2014/main" xmlns="" id="{7553E380-771E-4291-ADDB-9A869DEB56A7}"/>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xmlns="" val="3128827644"/>
      </p:ext>
    </p:extLst>
  </p:cSld>
  <p:clrMapOvr>
    <a:masterClrMapping/>
  </p:clrMapOvr>
  <p:extLst>
    <p:ext uri="{DCECCB84-F9BA-43D5-87BE-67443E8EF086}">
      <p15:sldGuideLst xmlns:p15="http://schemas.microsoft.com/office/powerpoint/2012/main" xmlns="">
        <p15:guide id="1" pos="325">
          <p15:clr>
            <a:srgbClr val="FBAE40"/>
          </p15:clr>
        </p15:guide>
        <p15:guide id="2" orient="horz" pos="913">
          <p15:clr>
            <a:srgbClr val="FBAE40"/>
          </p15:clr>
        </p15:guide>
        <p15:guide id="3" orient="horz" pos="1253">
          <p15:clr>
            <a:srgbClr val="FBAE40"/>
          </p15:clr>
        </p15:guide>
        <p15:guide id="4" orient="horz" pos="3861">
          <p15:clr>
            <a:srgbClr val="FBAE40"/>
          </p15:clr>
        </p15:guide>
        <p15:guide id="5" pos="735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Option 5 Grey">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9CBD682-5446-4E60-83A1-00E54EC82B6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40" name="Content Placeholder 2">
            <a:extLst>
              <a:ext uri="{FF2B5EF4-FFF2-40B4-BE49-F238E27FC236}">
                <a16:creationId xmlns:a16="http://schemas.microsoft.com/office/drawing/2014/main" xmlns="" id="{95AADE92-80AF-784B-BC16-06D135449996}"/>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8">
            <a:extLst>
              <a:ext uri="{FF2B5EF4-FFF2-40B4-BE49-F238E27FC236}">
                <a16:creationId xmlns:a16="http://schemas.microsoft.com/office/drawing/2014/main" xmlns="" id="{1C7EB4EA-FDED-814F-8AC3-5452C67BF157}"/>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2" name="Picture Placeholder 19">
            <a:extLst>
              <a:ext uri="{FF2B5EF4-FFF2-40B4-BE49-F238E27FC236}">
                <a16:creationId xmlns:a16="http://schemas.microsoft.com/office/drawing/2014/main" xmlns="" id="{7F184632-ED24-6D4C-82F2-D17F49DCCF2A}"/>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8" name="Content Placeholder 2">
            <a:extLst>
              <a:ext uri="{FF2B5EF4-FFF2-40B4-BE49-F238E27FC236}">
                <a16:creationId xmlns:a16="http://schemas.microsoft.com/office/drawing/2014/main" xmlns="" id="{A886B856-3E69-D245-A023-4513C4EB828E}"/>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Text Placeholder 8">
            <a:extLst>
              <a:ext uri="{FF2B5EF4-FFF2-40B4-BE49-F238E27FC236}">
                <a16:creationId xmlns:a16="http://schemas.microsoft.com/office/drawing/2014/main" xmlns="" id="{01FB6B42-E93B-D14A-B00E-7893A863B183}"/>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37" name="Picture Placeholder 19">
            <a:extLst>
              <a:ext uri="{FF2B5EF4-FFF2-40B4-BE49-F238E27FC236}">
                <a16:creationId xmlns:a16="http://schemas.microsoft.com/office/drawing/2014/main" xmlns="" id="{176E0D81-DF79-704E-BF48-298914BACC89}"/>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33" name="Content Placeholder 2">
            <a:extLst>
              <a:ext uri="{FF2B5EF4-FFF2-40B4-BE49-F238E27FC236}">
                <a16:creationId xmlns:a16="http://schemas.microsoft.com/office/drawing/2014/main" xmlns="" id="{7062BB16-5E33-6A44-88B3-8D0431733CA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8">
            <a:extLst>
              <a:ext uri="{FF2B5EF4-FFF2-40B4-BE49-F238E27FC236}">
                <a16:creationId xmlns:a16="http://schemas.microsoft.com/office/drawing/2014/main" xmlns="" id="{98B4B430-6FD4-9C41-A011-57345240E3FD}"/>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dirty="0"/>
              <a:t>Click to edit Master text styles</a:t>
            </a:r>
          </a:p>
        </p:txBody>
      </p:sp>
      <p:sp>
        <p:nvSpPr>
          <p:cNvPr id="24" name="Picture Placeholder 19">
            <a:extLst>
              <a:ext uri="{FF2B5EF4-FFF2-40B4-BE49-F238E27FC236}">
                <a16:creationId xmlns:a16="http://schemas.microsoft.com/office/drawing/2014/main" xmlns="" id="{4E7CE898-A360-EA4C-AA5C-DF26433BA8E8}"/>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dirty="0"/>
              <a:t>Click icon to add picture</a:t>
            </a:r>
            <a:endParaRPr lang="en-US" dirty="0"/>
          </a:p>
        </p:txBody>
      </p:sp>
      <p:sp>
        <p:nvSpPr>
          <p:cNvPr id="22" name="Title 9">
            <a:extLst>
              <a:ext uri="{FF2B5EF4-FFF2-40B4-BE49-F238E27FC236}">
                <a16:creationId xmlns:a16="http://schemas.microsoft.com/office/drawing/2014/main" xmlns="" id="{11FAAD35-2BF2-8E43-85D1-4B4AA8875181}"/>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2510046051"/>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820">
          <p15:clr>
            <a:srgbClr val="FBAE40"/>
          </p15:clr>
        </p15:guide>
        <p15:guide id="5" orient="horz" pos="386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email">
            <a:alphaModFix amt="25000"/>
            <a:extLst>
              <a:ext uri="{28A0092B-C50C-407E-A947-70E740481C1C}">
                <a14:useLocalDpi xmlns:a14="http://schemas.microsoft.com/office/drawing/2010/main" xmlns=""/>
              </a:ext>
            </a:extLst>
          </a:blip>
          <a:srcRect l="18414" t="23737" r="36131" b="23942"/>
          <a:stretch/>
        </p:blipFill>
        <p:spPr>
          <a:xfrm>
            <a:off x="3729788" y="1091808"/>
            <a:ext cx="8468627" cy="5483166"/>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3420316116"/>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ntent – Option 2 Yellow">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44C70-4659-4BE5-A403-56D01B71FE9E}"/>
              </a:ext>
              <a:ext uri="{C183D7F6-B498-43B3-948B-1728B52AA6E4}">
                <adec:decorative xmlns:adec="http://schemas.microsoft.com/office/drawing/2017/decorative" xmlns=""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xmlns=""/>
              </a:ext>
            </a:extLst>
          </a:blip>
          <a:srcRect l="18414" t="23511" r="36131" b="23941"/>
          <a:stretch/>
        </p:blipFill>
        <p:spPr>
          <a:xfrm>
            <a:off x="3729788" y="1068194"/>
            <a:ext cx="8468627" cy="5506780"/>
          </a:xfrm>
          <a:prstGeom prst="rect">
            <a:avLst/>
          </a:prstGeom>
        </p:spPr>
      </p:pic>
      <p:sp>
        <p:nvSpPr>
          <p:cNvPr id="6" name="Slide Number Placeholder 5">
            <a:extLst>
              <a:ext uri="{FF2B5EF4-FFF2-40B4-BE49-F238E27FC236}">
                <a16:creationId xmlns:a16="http://schemas.microsoft.com/office/drawing/2014/main" xmlns="" id="{EB42B0E6-EA58-44AB-B55F-885BEC6B7EE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accent6"/>
                </a:solidFill>
                <a:latin typeface="Source Sans Pro" panose="020B0503030403020204" pitchFamily="34" charset="77"/>
              </a:defRPr>
            </a:lvl1pPr>
          </a:lstStyle>
          <a:p>
            <a:r>
              <a:rPr lang="en-GB" dirty="0"/>
              <a:t>Click to edit Master title style</a:t>
            </a:r>
          </a:p>
        </p:txBody>
      </p:sp>
    </p:spTree>
    <p:extLst>
      <p:ext uri="{BB962C8B-B14F-4D97-AF65-F5344CB8AC3E}">
        <p14:creationId xmlns:p14="http://schemas.microsoft.com/office/powerpoint/2010/main" xmlns="" val="1718484822"/>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Dark option 1 Dark grey">
    <p:bg>
      <p:bgPr>
        <a:solidFill>
          <a:schemeClr val="tx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9" name="Slide Number Placeholder 5">
            <a:extLst>
              <a:ext uri="{FF2B5EF4-FFF2-40B4-BE49-F238E27FC236}">
                <a16:creationId xmlns:a16="http://schemas.microsoft.com/office/drawing/2014/main" xmlns="" id="{B990D52F-5E11-422B-A29B-E6529A6E878C}"/>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Rectangle 9">
            <a:extLst>
              <a:ext uri="{FF2B5EF4-FFF2-40B4-BE49-F238E27FC236}">
                <a16:creationId xmlns:a16="http://schemas.microsoft.com/office/drawing/2014/main" xmlns="" id="{0D5E633F-DA7D-414D-B000-074E0B483DFA}"/>
              </a:ext>
            </a:extLst>
          </p:cNvPr>
          <p:cNvSpPr/>
          <p:nvPr userDrawn="1"/>
        </p:nvSpPr>
        <p:spPr>
          <a:xfrm>
            <a:off x="-1" y="1079482"/>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52431502"/>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Dark option 2 Dark grey">
    <p:bg>
      <p:bgPr>
        <a:solidFill>
          <a:schemeClr val="tx1"/>
        </a:solidFill>
        <a:effectLst/>
      </p:bgPr>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7" name="Slide Number Placeholder 5">
            <a:extLst>
              <a:ext uri="{FF2B5EF4-FFF2-40B4-BE49-F238E27FC236}">
                <a16:creationId xmlns:a16="http://schemas.microsoft.com/office/drawing/2014/main" xmlns="" id="{1067870E-92BA-436B-BB22-D627DCB2CEA9}"/>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8" name="Rectangle 7">
            <a:extLst>
              <a:ext uri="{FF2B5EF4-FFF2-40B4-BE49-F238E27FC236}">
                <a16:creationId xmlns:a16="http://schemas.microsoft.com/office/drawing/2014/main" xmlns="" id="{4C8DB665-28D2-4C1D-8460-12DEA770C90D}"/>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08982345"/>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Dark option 3 Dark grey">
    <p:bg>
      <p:bgPr>
        <a:solidFill>
          <a:schemeClr val="tx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11" name="Slide Number Placeholder 5">
            <a:extLst>
              <a:ext uri="{FF2B5EF4-FFF2-40B4-BE49-F238E27FC236}">
                <a16:creationId xmlns:a16="http://schemas.microsoft.com/office/drawing/2014/main" xmlns="" id="{88AF8505-13AB-4413-B79D-FA8259020A96}"/>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2" name="Rectangle 11">
            <a:extLst>
              <a:ext uri="{FF2B5EF4-FFF2-40B4-BE49-F238E27FC236}">
                <a16:creationId xmlns:a16="http://schemas.microsoft.com/office/drawing/2014/main" xmlns="" id="{341DA1C2-2807-4869-B43F-04B6C7DD18A4}"/>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86238540"/>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 Dark option 1 Dark grey">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CC33F03-FA7A-43A5-8AF2-7399B160A35C}"/>
              </a:ext>
              <a:ext uri="{C183D7F6-B498-43B3-948B-1728B52AA6E4}">
                <adec:decorative xmlns:adec="http://schemas.microsoft.com/office/drawing/2017/decorative" xmlns="" val="1"/>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5624858" y="1114993"/>
            <a:ext cx="6567142" cy="5459980"/>
          </a:xfrm>
          <a:prstGeom prst="rect">
            <a:avLst/>
          </a:prstGeom>
        </p:spPr>
      </p:pic>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9" name="Slide Number Placeholder 5">
            <a:extLst>
              <a:ext uri="{FF2B5EF4-FFF2-40B4-BE49-F238E27FC236}">
                <a16:creationId xmlns:a16="http://schemas.microsoft.com/office/drawing/2014/main" xmlns="" id="{B990D52F-5E11-422B-A29B-E6529A6E878C}"/>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Rectangle 9">
            <a:extLst>
              <a:ext uri="{FF2B5EF4-FFF2-40B4-BE49-F238E27FC236}">
                <a16:creationId xmlns:a16="http://schemas.microsoft.com/office/drawing/2014/main" xmlns="" id="{0D5E633F-DA7D-414D-B000-074E0B483DFA}"/>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0818180"/>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 Pattern graphic Op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F089EB8-5980-2A47-91B9-E6CDD158F09F}"/>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0"/>
            <a:ext cx="12192000" cy="6864524"/>
          </a:xfrm>
          <a:prstGeom prst="rect">
            <a:avLst/>
          </a:prstGeom>
        </p:spPr>
      </p:pic>
      <p:sp>
        <p:nvSpPr>
          <p:cNvPr id="15" name="Title 9">
            <a:extLst>
              <a:ext uri="{FF2B5EF4-FFF2-40B4-BE49-F238E27FC236}">
                <a16:creationId xmlns:a16="http://schemas.microsoft.com/office/drawing/2014/main" xmlns="" id="{845582A3-6EB8-ED4A-BFC6-DD776310BD4A}"/>
              </a:ext>
            </a:extLst>
          </p:cNvPr>
          <p:cNvSpPr>
            <a:spLocks noGrp="1"/>
          </p:cNvSpPr>
          <p:nvPr>
            <p:ph type="title" hasCustomPrompt="1"/>
          </p:nvPr>
        </p:nvSpPr>
        <p:spPr>
          <a:xfrm>
            <a:off x="515938" y="2168525"/>
            <a:ext cx="4929519" cy="2032429"/>
          </a:xfrm>
          <a:prstGeom prst="rect">
            <a:avLst/>
          </a:prstGeom>
        </p:spPr>
        <p:txBody>
          <a:bodyPr lIns="0" rIns="0" anchor="t" anchorCtr="0">
            <a:noAutofit/>
          </a:bodyPr>
          <a:lstStyle>
            <a:lvl1pPr>
              <a:lnSpc>
                <a:spcPct val="100000"/>
              </a:lnSpc>
              <a:defRPr sz="4650" b="1" i="0" baseline="0">
                <a:solidFill>
                  <a:schemeClr val="tx1"/>
                </a:solidFill>
                <a:latin typeface="Source Sans Pro" panose="020B0503030403020204" pitchFamily="34" charset="77"/>
              </a:defRPr>
            </a:lvl1pPr>
          </a:lstStyle>
          <a:p>
            <a:r>
              <a:rPr lang="en-GB" dirty="0"/>
              <a:t>Click to edit </a:t>
            </a:r>
            <a:br>
              <a:rPr lang="en-GB" dirty="0"/>
            </a:br>
            <a:r>
              <a:rPr lang="en-GB" dirty="0"/>
              <a:t>Master title </a:t>
            </a:r>
            <a:br>
              <a:rPr lang="en-GB" dirty="0"/>
            </a:br>
            <a:r>
              <a:rPr lang="en-GB" dirty="0"/>
              <a:t>style</a:t>
            </a:r>
          </a:p>
        </p:txBody>
      </p:sp>
      <p:sp>
        <p:nvSpPr>
          <p:cNvPr id="6" name="Slide Number Placeholder 5">
            <a:extLst>
              <a:ext uri="{FF2B5EF4-FFF2-40B4-BE49-F238E27FC236}">
                <a16:creationId xmlns:a16="http://schemas.microsoft.com/office/drawing/2014/main" xmlns="" id="{3DDD7541-A480-CA48-92AA-9E0209AFBBE9}"/>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4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pic>
        <p:nvPicPr>
          <p:cNvPr id="8" name="Picture 2" descr="D:\E Drive\2022\Logo\Aviva 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9504871"/>
      </p:ext>
    </p:extLst>
  </p:cSld>
  <p:clrMapOvr>
    <a:masterClrMapping/>
  </p:clrMapOvr>
  <p:extLst mod="1">
    <p:ext uri="{DCECCB84-F9BA-43D5-87BE-67443E8EF086}">
      <p15:sldGuideLst xmlns:p15="http://schemas.microsoft.com/office/powerpoint/2012/main" xmlns="">
        <p15:guide id="1" pos="325">
          <p15:clr>
            <a:srgbClr val="FBAE40"/>
          </p15:clr>
        </p15:guide>
        <p15:guide id="2" orient="horz" pos="1366">
          <p15:clr>
            <a:srgbClr val="FBAE40"/>
          </p15:clr>
        </p15:guide>
        <p15:guide id="3" pos="735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dark option 1 Dark teal">
    <p:bg>
      <p:bgPr>
        <a:solidFill>
          <a:schemeClr val="bg2"/>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11" name="Slide Number Placeholder 5">
            <a:extLst>
              <a:ext uri="{FF2B5EF4-FFF2-40B4-BE49-F238E27FC236}">
                <a16:creationId xmlns:a16="http://schemas.microsoft.com/office/drawing/2014/main" xmlns="" id="{95695CFE-B4DC-4E0D-A931-38080F261713}"/>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9" name="Rectangle 8">
            <a:extLst>
              <a:ext uri="{FF2B5EF4-FFF2-40B4-BE49-F238E27FC236}">
                <a16:creationId xmlns:a16="http://schemas.microsoft.com/office/drawing/2014/main" xmlns="" id="{C02E206C-4D46-4E91-9472-D175225F9CC8}"/>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49696188"/>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Dark option 2 Dark teal">
    <p:bg>
      <p:bgPr>
        <a:solidFill>
          <a:schemeClr val="bg2"/>
        </a:solidFill>
        <a:effectLst/>
      </p:bgPr>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7" name="Slide Number Placeholder 5">
            <a:extLst>
              <a:ext uri="{FF2B5EF4-FFF2-40B4-BE49-F238E27FC236}">
                <a16:creationId xmlns:a16="http://schemas.microsoft.com/office/drawing/2014/main" xmlns="" id="{7D501EAB-C5C8-4489-A010-DC5860662FE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8" name="Rectangle 7">
            <a:extLst>
              <a:ext uri="{FF2B5EF4-FFF2-40B4-BE49-F238E27FC236}">
                <a16:creationId xmlns:a16="http://schemas.microsoft.com/office/drawing/2014/main" xmlns="" id="{F6FEB892-9141-4CFA-A3A4-22370B631328}"/>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2819754"/>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Dark option 3 Dark teal">
    <p:bg>
      <p:bgPr>
        <a:solidFill>
          <a:schemeClr val="bg2"/>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11" name="Slide Number Placeholder 5">
            <a:extLst>
              <a:ext uri="{FF2B5EF4-FFF2-40B4-BE49-F238E27FC236}">
                <a16:creationId xmlns:a16="http://schemas.microsoft.com/office/drawing/2014/main" xmlns="" id="{C9272C14-577A-4D62-AC9D-913D0FEC8DF2}"/>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2" name="Rectangle 11">
            <a:extLst>
              <a:ext uri="{FF2B5EF4-FFF2-40B4-BE49-F238E27FC236}">
                <a16:creationId xmlns:a16="http://schemas.microsoft.com/office/drawing/2014/main" xmlns="" id="{43BFDB68-84F6-4F32-B042-975151C51E9E}"/>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62078969"/>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ntent – dark option 1 Dark teal">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BA1F136-A8BE-4266-B3BA-FF7E0127E4AA}"/>
              </a:ext>
              <a:ext uri="{C183D7F6-B498-43B3-948B-1728B52AA6E4}">
                <adec:decorative xmlns:adec="http://schemas.microsoft.com/office/drawing/2017/decorative" xmlns="" val="1"/>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5472752" y="1134497"/>
            <a:ext cx="6719248" cy="5440476"/>
          </a:xfrm>
          <a:prstGeom prst="rect">
            <a:avLst/>
          </a:prstGeom>
        </p:spPr>
      </p:pic>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11" name="Slide Number Placeholder 5">
            <a:extLst>
              <a:ext uri="{FF2B5EF4-FFF2-40B4-BE49-F238E27FC236}">
                <a16:creationId xmlns:a16="http://schemas.microsoft.com/office/drawing/2014/main" xmlns="" id="{95695CFE-B4DC-4E0D-A931-38080F261713}"/>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9" name="Rectangle 8">
            <a:extLst>
              <a:ext uri="{FF2B5EF4-FFF2-40B4-BE49-F238E27FC236}">
                <a16:creationId xmlns:a16="http://schemas.microsoft.com/office/drawing/2014/main" xmlns="" id="{C02E206C-4D46-4E91-9472-D175225F9CC8}"/>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02193672"/>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Dark option 1 Purple">
    <p:bg>
      <p:bgPr>
        <a:solidFill>
          <a:schemeClr val="accent6"/>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9" name="Slide Number Placeholder 5">
            <a:extLst>
              <a:ext uri="{FF2B5EF4-FFF2-40B4-BE49-F238E27FC236}">
                <a16:creationId xmlns:a16="http://schemas.microsoft.com/office/drawing/2014/main" xmlns="" id="{9E037D3A-5567-4120-BF3D-1F0B909DD43C}"/>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0" name="Rectangle 9">
            <a:extLst>
              <a:ext uri="{FF2B5EF4-FFF2-40B4-BE49-F238E27FC236}">
                <a16:creationId xmlns:a16="http://schemas.microsoft.com/office/drawing/2014/main" xmlns="" id="{00A3AED2-D5A2-4874-AC73-A438F0A26429}"/>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94303020"/>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Dark option 2 Purple">
    <p:bg>
      <p:bgPr>
        <a:solidFill>
          <a:schemeClr val="accent6"/>
        </a:solidFill>
        <a:effectLst/>
      </p:bgPr>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xmlns=""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8">
            <a:extLst>
              <a:ext uri="{FF2B5EF4-FFF2-40B4-BE49-F238E27FC236}">
                <a16:creationId xmlns:a16="http://schemas.microsoft.com/office/drawing/2014/main" xmlns=""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25" name="Title 9">
            <a:extLst>
              <a:ext uri="{FF2B5EF4-FFF2-40B4-BE49-F238E27FC236}">
                <a16:creationId xmlns:a16="http://schemas.microsoft.com/office/drawing/2014/main" xmlns=""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7" name="Slide Number Placeholder 5">
            <a:extLst>
              <a:ext uri="{FF2B5EF4-FFF2-40B4-BE49-F238E27FC236}">
                <a16:creationId xmlns:a16="http://schemas.microsoft.com/office/drawing/2014/main" xmlns="" id="{6D2442DF-30CD-40E0-AE4D-F2DBDE25F5DF}"/>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8" name="Rectangle 7">
            <a:extLst>
              <a:ext uri="{FF2B5EF4-FFF2-40B4-BE49-F238E27FC236}">
                <a16:creationId xmlns:a16="http://schemas.microsoft.com/office/drawing/2014/main" xmlns="" id="{8AB053E0-466D-44A2-8158-79A1D9C14F30}"/>
              </a:ext>
            </a:extLst>
          </p:cNvPr>
          <p:cNvSpPr/>
          <p:nvPr userDrawn="1"/>
        </p:nvSpPr>
        <p:spPr>
          <a:xfrm>
            <a:off x="-1" y="1068193"/>
            <a:ext cx="12192001"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45884606"/>
      </p:ext>
    </p:extLst>
  </p:cSld>
  <p:clrMapOvr>
    <a:masterClrMapping/>
  </p:clrMapOvr>
  <p:extLst>
    <p:ext uri="{DCECCB84-F9BA-43D5-87BE-67443E8EF086}">
      <p15:sldGuideLst xmlns:p15="http://schemas.microsoft.com/office/powerpoint/2012/main" xmlns="">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Dark option 3 Purple">
    <p:bg>
      <p:bgPr>
        <a:solidFill>
          <a:schemeClr val="accent6"/>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xmlns=""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ext Placeholder 8">
            <a:extLst>
              <a:ext uri="{FF2B5EF4-FFF2-40B4-BE49-F238E27FC236}">
                <a16:creationId xmlns:a16="http://schemas.microsoft.com/office/drawing/2014/main" xmlns=""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16" name="Content Placeholder 2">
            <a:extLst>
              <a:ext uri="{FF2B5EF4-FFF2-40B4-BE49-F238E27FC236}">
                <a16:creationId xmlns:a16="http://schemas.microsoft.com/office/drawing/2014/main" xmlns=""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8">
            <a:extLst>
              <a:ext uri="{FF2B5EF4-FFF2-40B4-BE49-F238E27FC236}">
                <a16:creationId xmlns:a16="http://schemas.microsoft.com/office/drawing/2014/main" xmlns=""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5" name="Content Placeholder 2">
            <a:extLst>
              <a:ext uri="{FF2B5EF4-FFF2-40B4-BE49-F238E27FC236}">
                <a16:creationId xmlns:a16="http://schemas.microsoft.com/office/drawing/2014/main" xmlns=""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bg1"/>
                </a:solidFill>
                <a:latin typeface="Source Sans Pro" panose="020B0503030403020204" pitchFamily="34" charset="77"/>
              </a:defRPr>
            </a:lvl1pPr>
            <a:lvl2pPr marL="432000" indent="-216000" defTabSz="360000">
              <a:lnSpc>
                <a:spcPct val="100000"/>
              </a:lnSpc>
              <a:defRPr sz="1600" baseline="0">
                <a:solidFill>
                  <a:schemeClr val="bg1"/>
                </a:solidFill>
                <a:latin typeface="Source Sans Pro" panose="020B0503030403020204" pitchFamily="34" charset="77"/>
              </a:defRPr>
            </a:lvl2pPr>
            <a:lvl3pPr marL="648000" indent="-216000" defTabSz="360000">
              <a:lnSpc>
                <a:spcPct val="100000"/>
              </a:lnSpc>
              <a:defRPr sz="1600" baseline="0">
                <a:solidFill>
                  <a:schemeClr val="bg1"/>
                </a:solidFill>
                <a:latin typeface="Source Sans Pro" panose="020B0503030403020204" pitchFamily="34" charset="77"/>
              </a:defRPr>
            </a:lvl3pPr>
            <a:lvl4pPr marL="864000" indent="-216000" defTabSz="360000">
              <a:lnSpc>
                <a:spcPct val="100000"/>
              </a:lnSpc>
              <a:defRPr sz="1600" baseline="0">
                <a:solidFill>
                  <a:schemeClr val="bg1"/>
                </a:solidFill>
                <a:latin typeface="Source Sans Pro" panose="020B0503030403020204" pitchFamily="34" charset="77"/>
              </a:defRPr>
            </a:lvl4pPr>
            <a:lvl5pPr marL="1080000" indent="-216000" defTabSz="360000">
              <a:lnSpc>
                <a:spcPct val="100000"/>
              </a:lnSpc>
              <a:defRPr sz="1600" baseline="0">
                <a:solidFill>
                  <a:schemeClr val="bg1"/>
                </a:solidFill>
                <a:latin typeface="Source Sans Pro" panose="020B0503030403020204"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8">
            <a:extLst>
              <a:ext uri="{FF2B5EF4-FFF2-40B4-BE49-F238E27FC236}">
                <a16:creationId xmlns:a16="http://schemas.microsoft.com/office/drawing/2014/main" xmlns=""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bg1"/>
                </a:solidFill>
                <a:latin typeface="Source Sans Pro" panose="020B0503030403020204" pitchFamily="34" charset="77"/>
              </a:defRPr>
            </a:lvl1pPr>
          </a:lstStyle>
          <a:p>
            <a:pPr lvl="0"/>
            <a:r>
              <a:rPr lang="en-GB" dirty="0"/>
              <a:t>Click to edit Master text styles</a:t>
            </a:r>
          </a:p>
        </p:txBody>
      </p:sp>
      <p:sp>
        <p:nvSpPr>
          <p:cNvPr id="37" name="Title 9">
            <a:extLst>
              <a:ext uri="{FF2B5EF4-FFF2-40B4-BE49-F238E27FC236}">
                <a16:creationId xmlns:a16="http://schemas.microsoft.com/office/drawing/2014/main" xmlns=""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1"/>
                </a:solidFill>
                <a:latin typeface="Source Sans Pro" panose="020B0503030403020204" pitchFamily="34" charset="77"/>
              </a:defRPr>
            </a:lvl1pPr>
          </a:lstStyle>
          <a:p>
            <a:r>
              <a:rPr lang="en-GB" dirty="0"/>
              <a:t>Click to edit Master title style</a:t>
            </a:r>
          </a:p>
        </p:txBody>
      </p:sp>
      <p:sp>
        <p:nvSpPr>
          <p:cNvPr id="11" name="Slide Number Placeholder 5">
            <a:extLst>
              <a:ext uri="{FF2B5EF4-FFF2-40B4-BE49-F238E27FC236}">
                <a16:creationId xmlns:a16="http://schemas.microsoft.com/office/drawing/2014/main" xmlns="" id="{32E9BA47-3E98-41F6-96BE-B9ABC116A2B0}"/>
              </a:ext>
            </a:extLst>
          </p:cNvPr>
          <p:cNvSpPr txBox="1">
            <a:spLocks/>
          </p:cNvSpPr>
          <p:nvPr userDrawn="1"/>
        </p:nvSpPr>
        <p:spPr>
          <a:xfrm>
            <a:off x="11682476" y="6574973"/>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dirty="0">
              <a:solidFill>
                <a:schemeClr val="tx1"/>
              </a:solidFill>
              <a:latin typeface="Source Sans Pro" panose="020B0503030403020204" pitchFamily="34" charset="77"/>
            </a:endParaRPr>
          </a:p>
        </p:txBody>
      </p:sp>
      <p:sp>
        <p:nvSpPr>
          <p:cNvPr id="12" name="Rectangle 11">
            <a:extLst>
              <a:ext uri="{FF2B5EF4-FFF2-40B4-BE49-F238E27FC236}">
                <a16:creationId xmlns:a16="http://schemas.microsoft.com/office/drawing/2014/main" xmlns="" id="{6D4F7E0B-B04E-471B-A2DD-964348DCE36A}"/>
              </a:ext>
            </a:extLst>
          </p:cNvPr>
          <p:cNvSpPr/>
          <p:nvPr userDrawn="1"/>
        </p:nvSpPr>
        <p:spPr>
          <a:xfrm>
            <a:off x="-1" y="1068193"/>
            <a:ext cx="12192001" cy="4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84893938"/>
      </p:ext>
    </p:extLst>
  </p:cSld>
  <p:clrMapOvr>
    <a:masterClrMapping/>
  </p:clrMapOvr>
  <p:extLst>
    <p:ext uri="{DCECCB84-F9BA-43D5-87BE-67443E8EF086}">
      <p15:sldGuideLst xmlns:p15="http://schemas.microsoft.com/office/powerpoint/2012/main" xmlns="">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17.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1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7.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7.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0.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7.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7.pn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17.png"/><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0163908" cy="215444"/>
          </a:xfrm>
          <a:prstGeom prst="rect">
            <a:avLst/>
          </a:prstGeom>
          <a:noFill/>
        </p:spPr>
        <p:txBody>
          <a:bodyPr vert="horz" wrap="square" rtlCol="0">
            <a:spAutoFit/>
          </a:bodyPr>
          <a:lstStyle/>
          <a:p>
            <a:pPr algn="l"/>
            <a:endParaRPr lang="en-GB" sz="800" b="0" i="0" u="none" baseline="0" dirty="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23794F19-1F9D-46F6-90CE-21D28B5DB44A}"/>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9" name="Picture 2" descr="D:\E Drive\2022\Logo\Aviva Logo.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506134"/>
      </p:ext>
    </p:extLst>
  </p:cSld>
  <p:clrMap bg1="lt1" tx1="dk1" bg2="lt2" tx2="dk2" accent1="accent1" accent2="accent2" accent3="accent3" accent4="accent4" accent5="accent5" accent6="accent6" hlink="hlink" folHlink="folHlink"/>
  <p:sldLayoutIdLst>
    <p:sldLayoutId id="2147484073" r:id="rId1"/>
    <p:sldLayoutId id="2147483993" r:id="rId2"/>
    <p:sldLayoutId id="2147484067" r:id="rId3"/>
    <p:sldLayoutId id="2147483990" r:id="rId4"/>
    <p:sldLayoutId id="2147483802" r:id="rId5"/>
    <p:sldLayoutId id="2147483995" r:id="rId6"/>
    <p:sldLayoutId id="2147484070" r:id="rId7"/>
    <p:sldLayoutId id="2147483994" r:id="rId8"/>
    <p:sldLayoutId id="2147483799" r:id="rId9"/>
    <p:sldLayoutId id="2147483986" r:id="rId10"/>
    <p:sldLayoutId id="2147483800" r:id="rId11"/>
  </p:sldLayoutIdLst>
  <p:txStyles>
    <p:titleStyle>
      <a:lvl1pPr algn="l" defTabSz="914400" rtl="0" eaLnBrk="1" latinLnBrk="0" hangingPunct="1">
        <a:lnSpc>
          <a:spcPct val="90000"/>
        </a:lnSpc>
        <a:spcBef>
          <a:spcPct val="0"/>
        </a:spcBef>
        <a:buNone/>
        <a:defRPr sz="4600" b="1" i="0" kern="1200">
          <a:solidFill>
            <a:schemeClr val="tx1"/>
          </a:solidFill>
          <a:latin typeface="Source Sans Pro"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CF7937-245E-4149-B7E7-263BBD606C9E}"/>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CAFA2883-8BE8-4443-A405-B40588B00EAE}"/>
              </a:ext>
            </a:extLst>
          </p:cNvPr>
          <p:cNvSpPr/>
          <p:nvPr/>
        </p:nvSpPr>
        <p:spPr>
          <a:xfrm>
            <a:off x="-1" y="0"/>
            <a:ext cx="12192001"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E50862F6-32E6-4AAF-8534-A884C3B24914}"/>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12" name="Picture 2" descr="D:\E Drive\2022\Logo\Aviva Secondary Logo.png"/>
          <p:cNvPicPr>
            <a:picLocks noChangeAspect="1" noChangeArrowheads="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8403997"/>
      </p:ext>
    </p:extLst>
  </p:cSld>
  <p:clrMap bg1="lt1" tx1="dk1" bg2="lt2" tx2="dk2" accent1="accent1" accent2="accent2" accent3="accent3" accent4="accent4" accent5="accent5" accent6="accent6" hlink="hlink" folHlink="folHlink"/>
  <p:sldLayoutIdLst>
    <p:sldLayoutId id="2147483940" r:id="rId1"/>
    <p:sldLayoutId id="2147483944" r:id="rId2"/>
    <p:sldLayoutId id="2147483948" r:id="rId3"/>
    <p:sldLayoutId id="2147483952" r:id="rId4"/>
    <p:sldLayoutId id="2147483956" r:id="rId5"/>
    <p:sldLayoutId id="2147484035" r:id="rId6"/>
    <p:sldLayoutId id="2147484036"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CF7937-245E-4149-B7E7-263BBD606C9E}"/>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E50862F6-32E6-4AAF-8534-A884C3B24914}"/>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sp>
        <p:nvSpPr>
          <p:cNvPr id="10" name="Rectangle 9">
            <a:extLst>
              <a:ext uri="{FF2B5EF4-FFF2-40B4-BE49-F238E27FC236}">
                <a16:creationId xmlns:a16="http://schemas.microsoft.com/office/drawing/2014/main" xmlns="" id="{BB260737-D970-434B-BC5A-898916F5D7E7}"/>
              </a:ext>
            </a:extLst>
          </p:cNvPr>
          <p:cNvSpPr/>
          <p:nvPr/>
        </p:nvSpPr>
        <p:spPr>
          <a:xfrm>
            <a:off x="-1" y="1068193"/>
            <a:ext cx="12192001" cy="4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E Drive\2022\Logo\Aviva Secondary Logo.png"/>
          <p:cNvPicPr>
            <a:picLocks noChangeAspect="1" noChangeArrowheads="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148374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6E5EC6C-10AE-4035-9F50-C948C362F3F6}"/>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B715C6A8-C09D-4222-A53E-B88D9DA3FD01}"/>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12" name="Picture 2" descr="D:\E Drive\2022\Logo\Aviva Secondary Logo.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2850382"/>
      </p:ext>
    </p:extLst>
  </p:cSld>
  <p:clrMap bg1="lt1" tx1="dk1" bg2="lt2" tx2="dk2" accent1="accent1" accent2="accent2" accent3="accent3" accent4="accent4" accent5="accent5" accent6="accent6" hlink="hlink" folHlink="folHlink"/>
  <p:sldLayoutIdLst>
    <p:sldLayoutId id="2147483971" r:id="rId1"/>
    <p:sldLayoutId id="2147483959" r:id="rId2"/>
    <p:sldLayoutId id="2147483977" r:id="rId3"/>
    <p:sldLayoutId id="2147484065" r:id="rId4"/>
    <p:sldLayoutId id="2147483963" r:id="rId5"/>
    <p:sldLayoutId id="2147483972" r:id="rId6"/>
    <p:sldLayoutId id="2147483960" r:id="rId7"/>
    <p:sldLayoutId id="2147484066" r:id="rId8"/>
    <p:sldLayoutId id="2147483964" r:id="rId9"/>
    <p:sldLayoutId id="2147483973"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EFE1AEED-95EE-4685-9276-4BFFB2868515}"/>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9" name="Picture 2" descr="D:\E Drive\2022\Logo\Aviva Logo.png"/>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10780805" y="5831556"/>
            <a:ext cx="979195" cy="1026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7439279"/>
      </p:ext>
    </p:extLst>
  </p:cSld>
  <p:clrMap bg1="lt1" tx1="dk1" bg2="lt2" tx2="dk2" accent1="accent1" accent2="accent2" accent3="accent3" accent4="accent4" accent5="accent5" accent6="accent6" hlink="hlink" folHlink="folHlink"/>
  <p:sldLayoutIdLst>
    <p:sldLayoutId id="2147483817" r:id="rId1"/>
    <p:sldLayoutId id="2147483801" r:id="rId2"/>
    <p:sldLayoutId id="2147483992" r:id="rId3"/>
    <p:sldLayoutId id="2147483829" r:id="rId4"/>
    <p:sldLayoutId id="214748398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81DAE99-F1B3-4756-B45D-394E40471650}"/>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wrap="square" rtlCol="0">
            <a:spAutoFit/>
          </a:bodyPr>
          <a:lstStyle/>
          <a:p>
            <a:pPr algn="l"/>
            <a:endParaRPr lang="en-GB" sz="800" b="0" i="0" u="none" baseline="0" dirty="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A7FBB732-2155-4757-B03E-3BBFA2856BBB}"/>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11" name="Picture 2" descr="D:\E Drive\2022\Logo\Aviva Secondary Logo.png"/>
          <p:cNvPicPr>
            <a:picLocks noChangeAspect="1" noChangeArrowheads="1"/>
          </p:cNvPicPr>
          <p:nvPr userDrawn="1"/>
        </p:nvPicPr>
        <p:blipFill>
          <a:blip r:embed="rId11">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6310981"/>
      </p:ext>
    </p:extLst>
  </p:cSld>
  <p:clrMap bg1="lt1" tx1="dk1" bg2="lt2" tx2="dk2" accent1="accent1" accent2="accent2" accent3="accent3" accent4="accent4" accent5="accent5" accent6="accent6" hlink="hlink" folHlink="folHlink"/>
  <p:sldLayoutIdLst>
    <p:sldLayoutId id="2147483842" r:id="rId1"/>
    <p:sldLayoutId id="2147483997" r:id="rId2"/>
    <p:sldLayoutId id="2147483850" r:id="rId3"/>
    <p:sldLayoutId id="2147483854" r:id="rId4"/>
    <p:sldLayoutId id="2147483858" r:id="rId5"/>
    <p:sldLayoutId id="2147483985" r:id="rId6"/>
    <p:sldLayoutId id="2147483996" r:id="rId7"/>
    <p:sldLayoutId id="2147483984" r:id="rId8"/>
    <p:sldLayoutId id="21474840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81DAE99-F1B3-4756-B45D-394E40471650}"/>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B06050B9-B793-4DBA-A797-39905044A772}"/>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10925214" y="6572952"/>
            <a:ext cx="857172" cy="296535"/>
          </a:xfrm>
          <a:prstGeom prst="rect">
            <a:avLst/>
          </a:prstGeom>
        </p:spPr>
      </p:pic>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wrap="square" rtlCol="0">
            <a:spAutoFit/>
          </a:bodyPr>
          <a:lstStyle/>
          <a:p>
            <a:pPr algn="l"/>
            <a:endParaRPr lang="en-GB" sz="800" b="0" i="0" u="none" baseline="0" dirty="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A7FBB732-2155-4757-B03E-3BBFA2856BBB}"/>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spTree>
    <p:extLst>
      <p:ext uri="{BB962C8B-B14F-4D97-AF65-F5344CB8AC3E}">
        <p14:creationId xmlns:p14="http://schemas.microsoft.com/office/powerpoint/2010/main" xmlns="" val="79852911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5" r:id="rId6"/>
    <p:sldLayoutId id="2147484006" r:id="rId7"/>
    <p:sldLayoutId id="214748400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99758FF-AB83-4318-9BB5-71CF433FD5F7}"/>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C49A776-F75C-4763-9609-92F63A7B733D}"/>
              </a:ext>
            </a:extLst>
          </p:cNvPr>
          <p:cNvSpPr/>
          <p:nvPr/>
        </p:nvSpPr>
        <p:spPr>
          <a:xfrm>
            <a:off x="-1" y="0"/>
            <a:ext cx="12192001"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AAB310C4-E62F-4207-A383-E01DB5B97153}"/>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13" name="Picture 2" descr="D:\E Drive\2022\Logo\Aviva Secondary Logo.png"/>
          <p:cNvPicPr>
            <a:picLocks noChangeAspect="1" noChangeArrowheads="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1504019"/>
      </p:ext>
    </p:extLst>
  </p:cSld>
  <p:clrMap bg1="lt1" tx1="dk1" bg2="lt2" tx2="dk2" accent1="accent1" accent2="accent2" accent3="accent3" accent4="accent4" accent5="accent5" accent6="accent6" hlink="hlink" folHlink="folHlink"/>
  <p:sldLayoutIdLst>
    <p:sldLayoutId id="2147483913" r:id="rId1"/>
    <p:sldLayoutId id="2147483917" r:id="rId2"/>
    <p:sldLayoutId id="2147483921" r:id="rId3"/>
    <p:sldLayoutId id="2147483925" r:id="rId4"/>
    <p:sldLayoutId id="2147483929" r:id="rId5"/>
    <p:sldLayoutId id="2147484009" r:id="rId6"/>
    <p:sldLayoutId id="2147484010" r:id="rId7"/>
    <p:sldLayoutId id="2147484011"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99758FF-AB83-4318-9BB5-71CF433FD5F7}"/>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AAB310C4-E62F-4207-A383-E01DB5B97153}"/>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sp>
        <p:nvSpPr>
          <p:cNvPr id="11" name="Rectangle 10">
            <a:extLst>
              <a:ext uri="{FF2B5EF4-FFF2-40B4-BE49-F238E27FC236}">
                <a16:creationId xmlns:a16="http://schemas.microsoft.com/office/drawing/2014/main" xmlns="" id="{68FE8A08-6D7D-4A2A-AA80-24597ECCC6C4}"/>
              </a:ext>
            </a:extLst>
          </p:cNvPr>
          <p:cNvSpPr/>
          <p:nvPr/>
        </p:nvSpPr>
        <p:spPr>
          <a:xfrm>
            <a:off x="-1" y="1068193"/>
            <a:ext cx="12192001" cy="4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E Drive\2022\Logo\Aviva Secondary Logo.png"/>
          <p:cNvPicPr>
            <a:picLocks noChangeAspect="1" noChangeArrowheads="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851542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9" r:id="rId6"/>
    <p:sldLayoutId id="2147484020" r:id="rId7"/>
    <p:sldLayoutId id="2147484021" r:id="rId8"/>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CF7937-245E-4149-B7E7-263BBD606C9E}"/>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CD0F220C-6864-4093-B8F7-DCC5BBC3B64F}"/>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sp>
        <p:nvSpPr>
          <p:cNvPr id="10" name="Rectangle 9">
            <a:extLst>
              <a:ext uri="{FF2B5EF4-FFF2-40B4-BE49-F238E27FC236}">
                <a16:creationId xmlns:a16="http://schemas.microsoft.com/office/drawing/2014/main" xmlns="" id="{17938818-6A72-4355-899D-87A8D90B8BA4}"/>
              </a:ext>
            </a:extLst>
          </p:cNvPr>
          <p:cNvSpPr/>
          <p:nvPr/>
        </p:nvSpPr>
        <p:spPr>
          <a:xfrm>
            <a:off x="-1" y="1068193"/>
            <a:ext cx="12192001"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E Drive\2022\Logo\Aviva Secondary Logo.png"/>
          <p:cNvPicPr>
            <a:picLocks noChangeAspect="1" noChangeArrowheads="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040304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CF7937-245E-4149-B7E7-263BBD606C9E}"/>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CAFA2883-8BE8-4443-A405-B40588B00EAE}"/>
              </a:ext>
            </a:extLst>
          </p:cNvPr>
          <p:cNvSpPr/>
          <p:nvPr/>
        </p:nvSpPr>
        <p:spPr>
          <a:xfrm>
            <a:off x="-1" y="0"/>
            <a:ext cx="12192001"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CD0F220C-6864-4093-B8F7-DCC5BBC3B64F}"/>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pic>
        <p:nvPicPr>
          <p:cNvPr id="12" name="Picture 2" descr="D:\E Drive\2022\Logo\Aviva Secondary Logo.png"/>
          <p:cNvPicPr>
            <a:picLocks noChangeAspect="1" noChangeArrowheads="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3339107"/>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2" r:id="rId6"/>
    <p:sldLayoutId id="214748405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CF7937-245E-4149-B7E7-263BBD606C9E}"/>
              </a:ext>
            </a:extLst>
          </p:cNvPr>
          <p:cNvSpPr/>
          <p:nvPr/>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l" descr="Aviva: Internal">
            <a:extLst>
              <a:ext uri="{FF2B5EF4-FFF2-40B4-BE49-F238E27FC236}">
                <a16:creationId xmlns:a16="http://schemas.microsoft.com/office/drawing/2014/main" xmlns="" id="{B97528CF-2A31-46F0-8377-0FBD0F5A551B}"/>
              </a:ext>
            </a:extLst>
          </p:cNvPr>
          <p:cNvSpPr txBox="1"/>
          <p:nvPr/>
        </p:nvSpPr>
        <p:spPr>
          <a:xfrm>
            <a:off x="0" y="6545580"/>
            <a:ext cx="12192000" cy="215444"/>
          </a:xfrm>
          <a:prstGeom prst="rect">
            <a:avLst/>
          </a:prstGeom>
          <a:noFill/>
        </p:spPr>
        <p:txBody>
          <a:bodyPr vert="horz" rtlCol="0">
            <a:spAutoFit/>
          </a:bodyPr>
          <a:lstStyle/>
          <a:p>
            <a:pPr algn="l"/>
            <a:endParaRPr lang="en-GB" sz="800" b="0" i="0" u="none" baseline="0">
              <a:solidFill>
                <a:srgbClr val="003DA5"/>
              </a:solidFill>
              <a:latin typeface="Arial" panose="020B0604020202020204" pitchFamily="34" charset="0"/>
            </a:endParaRPr>
          </a:p>
        </p:txBody>
      </p:sp>
      <p:sp>
        <p:nvSpPr>
          <p:cNvPr id="5" name="MSIPCMContentMarking" descr="{&quot;HashCode&quot;:-80294616,&quot;Placement&quot;:&quot;Footer&quot;,&quot;Top&quot;:522.0343,&quot;Left&quot;:0.0,&quot;SlideWidth&quot;:960,&quot;SlideHeight&quot;:540}">
            <a:extLst>
              <a:ext uri="{FF2B5EF4-FFF2-40B4-BE49-F238E27FC236}">
                <a16:creationId xmlns:a16="http://schemas.microsoft.com/office/drawing/2014/main" xmlns="" id="{CD0F220C-6864-4093-B8F7-DCC5BBC3B64F}"/>
              </a:ext>
            </a:extLst>
          </p:cNvPr>
          <p:cNvSpPr txBox="1"/>
          <p:nvPr/>
        </p:nvSpPr>
        <p:spPr>
          <a:xfrm>
            <a:off x="0" y="6682362"/>
            <a:ext cx="764077" cy="123111"/>
          </a:xfrm>
          <a:prstGeom prst="rect">
            <a:avLst/>
          </a:prstGeom>
          <a:noFill/>
        </p:spPr>
        <p:txBody>
          <a:bodyPr vert="horz" wrap="square" lIns="0" tIns="0" rIns="0" bIns="0" rtlCol="0" anchor="ctr" anchorCtr="1">
            <a:spAutoFit/>
          </a:bodyPr>
          <a:lstStyle/>
          <a:p>
            <a:pPr algn="l">
              <a:spcBef>
                <a:spcPts val="0"/>
              </a:spcBef>
              <a:spcAft>
                <a:spcPts val="0"/>
              </a:spcAft>
            </a:pPr>
            <a:endParaRPr lang="en-GB" sz="800">
              <a:solidFill>
                <a:srgbClr val="008000"/>
              </a:solidFill>
              <a:latin typeface="Calibri" panose="020F0502020204030204" pitchFamily="34" charset="0"/>
            </a:endParaRPr>
          </a:p>
        </p:txBody>
      </p:sp>
      <p:sp>
        <p:nvSpPr>
          <p:cNvPr id="10" name="Rectangle 9">
            <a:extLst>
              <a:ext uri="{FF2B5EF4-FFF2-40B4-BE49-F238E27FC236}">
                <a16:creationId xmlns:a16="http://schemas.microsoft.com/office/drawing/2014/main" xmlns="" id="{17938818-6A72-4355-899D-87A8D90B8BA4}"/>
              </a:ext>
            </a:extLst>
          </p:cNvPr>
          <p:cNvSpPr/>
          <p:nvPr/>
        </p:nvSpPr>
        <p:spPr>
          <a:xfrm>
            <a:off x="-1" y="1068193"/>
            <a:ext cx="12192001" cy="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E Drive\2022\Logo\Aviva Secondary Logo.png"/>
          <p:cNvPicPr>
            <a:picLocks noChangeAspect="1" noChangeArrowheads="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10932281" y="6603739"/>
            <a:ext cx="1085455" cy="245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8947182"/>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1" r:id="rId6"/>
    <p:sldLayoutId id="21474840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5F91B-5111-4AC7-A5AC-CBFD3F6CFF44}"/>
              </a:ext>
            </a:extLst>
          </p:cNvPr>
          <p:cNvSpPr>
            <a:spLocks noGrp="1"/>
          </p:cNvSpPr>
          <p:nvPr>
            <p:ph type="title"/>
          </p:nvPr>
        </p:nvSpPr>
        <p:spPr/>
        <p:txBody>
          <a:bodyPr/>
          <a:lstStyle/>
          <a:p>
            <a:r>
              <a:rPr lang="en-GB" dirty="0" smtClean="0"/>
              <a:t>Aviva Group Micro Insurance Plan</a:t>
            </a:r>
            <a:br>
              <a:rPr lang="en-GB" dirty="0" smtClean="0"/>
            </a:br>
            <a:endParaRPr lang="en-GB" dirty="0"/>
          </a:p>
        </p:txBody>
      </p:sp>
      <p:sp>
        <p:nvSpPr>
          <p:cNvPr id="3" name="Text Placeholder 2"/>
          <p:cNvSpPr>
            <a:spLocks noGrp="1"/>
          </p:cNvSpPr>
          <p:nvPr>
            <p:ph type="body" sz="quarter" idx="10"/>
          </p:nvPr>
        </p:nvSpPr>
        <p:spPr>
          <a:xfrm>
            <a:off x="513767" y="5754461"/>
            <a:ext cx="3817937" cy="411208"/>
          </a:xfrm>
        </p:spPr>
        <p:txBody>
          <a:bodyPr/>
          <a:lstStyle/>
          <a:p>
            <a:r>
              <a:rPr lang="en-US" dirty="0" smtClean="0"/>
              <a:t>UIN:122N143V01</a:t>
            </a:r>
            <a:endParaRPr lang="en-US" dirty="0"/>
          </a:p>
        </p:txBody>
      </p:sp>
    </p:spTree>
    <p:extLst>
      <p:ext uri="{BB962C8B-B14F-4D97-AF65-F5344CB8AC3E}">
        <p14:creationId xmlns:p14="http://schemas.microsoft.com/office/powerpoint/2010/main" xmlns="" val="241965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604DD-1178-4426-A11A-A121BF73E199}"/>
              </a:ext>
            </a:extLst>
          </p:cNvPr>
          <p:cNvSpPr>
            <a:spLocks noGrp="1"/>
          </p:cNvSpPr>
          <p:nvPr>
            <p:ph type="title"/>
          </p:nvPr>
        </p:nvSpPr>
        <p:spPr>
          <a:xfrm>
            <a:off x="0" y="0"/>
            <a:ext cx="6100354" cy="1502229"/>
          </a:xfrm>
        </p:spPr>
        <p:txBody>
          <a:bodyPr/>
          <a:lstStyle/>
          <a:p>
            <a:r>
              <a:rPr lang="en-GB" sz="3600" dirty="0" smtClean="0"/>
              <a:t>What Is Aviva Group Micro Insurance Plan</a:t>
            </a:r>
            <a:endParaRPr lang="en-GB" sz="3600" dirty="0"/>
          </a:p>
        </p:txBody>
      </p:sp>
      <p:sp>
        <p:nvSpPr>
          <p:cNvPr id="3" name="Rectangle 2"/>
          <p:cNvSpPr/>
          <p:nvPr/>
        </p:nvSpPr>
        <p:spPr>
          <a:xfrm>
            <a:off x="0" y="1317748"/>
            <a:ext cx="4611189" cy="6186309"/>
          </a:xfrm>
          <a:prstGeom prst="rect">
            <a:avLst/>
          </a:prstGeom>
        </p:spPr>
        <p:txBody>
          <a:bodyPr wrap="square">
            <a:spAutoFit/>
          </a:bodyPr>
          <a:lstStyle/>
          <a:p>
            <a:pPr>
              <a:lnSpc>
                <a:spcPct val="150000"/>
              </a:lnSpc>
              <a:defRPr/>
            </a:pPr>
            <a:r>
              <a:rPr lang="en-US" sz="2400" dirty="0" smtClean="0">
                <a:solidFill>
                  <a:srgbClr val="444444"/>
                </a:solidFill>
              </a:rPr>
              <a:t>Aviva Group Micro Insurance Plan is designed to take care of the needs of the people in the lower income groups. It is a plan that covers loan funding, in case the borrower is not around. It safeguards the loan and let the family enjoy the assets created through loans and hard-earned savings without any worries.</a:t>
            </a:r>
          </a:p>
          <a:p>
            <a:pPr>
              <a:lnSpc>
                <a:spcPct val="150000"/>
              </a:lnSpc>
              <a:defRPr/>
            </a:pPr>
            <a:endParaRPr lang="en-US" sz="2400" b="1" dirty="0" smtClean="0">
              <a:solidFill>
                <a:srgbClr val="444444"/>
              </a:solidFill>
              <a:latin typeface="Source Sans Pro" panose="020B0503030403020204" pitchFamily="34" charset="77"/>
              <a:ea typeface="+mj-ea"/>
              <a:cs typeface="+mj-cs"/>
            </a:endParaRPr>
          </a:p>
        </p:txBody>
      </p:sp>
      <p:pic>
        <p:nvPicPr>
          <p:cNvPr id="4" name="Picture 3" descr="download (1).jfif"/>
          <p:cNvPicPr>
            <a:picLocks noChangeAspect="1"/>
          </p:cNvPicPr>
          <p:nvPr/>
        </p:nvPicPr>
        <p:blipFill>
          <a:blip r:embed="rId2"/>
          <a:stretch>
            <a:fillRect/>
          </a:stretch>
        </p:blipFill>
        <p:spPr>
          <a:xfrm>
            <a:off x="6100354" y="1"/>
            <a:ext cx="6091646" cy="5969726"/>
          </a:xfrm>
          <a:prstGeom prst="rect">
            <a:avLst/>
          </a:prstGeom>
        </p:spPr>
      </p:pic>
      <p:sp>
        <p:nvSpPr>
          <p:cNvPr id="6" name="Rectangle 5"/>
          <p:cNvSpPr/>
          <p:nvPr/>
        </p:nvSpPr>
        <p:spPr>
          <a:xfrm>
            <a:off x="6100354" y="5525589"/>
            <a:ext cx="6091646" cy="44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1088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7EA4C58-30CA-4C3C-98C1-A780C3618E23}"/>
              </a:ext>
            </a:extLst>
          </p:cNvPr>
          <p:cNvSpPr>
            <a:spLocks noGrp="1"/>
          </p:cNvSpPr>
          <p:nvPr>
            <p:ph type="title"/>
          </p:nvPr>
        </p:nvSpPr>
        <p:spPr/>
        <p:txBody>
          <a:bodyPr/>
          <a:lstStyle/>
          <a:p>
            <a:r>
              <a:rPr lang="en-US" sz="4000" dirty="0" smtClean="0">
                <a:solidFill>
                  <a:schemeClr val="tx1"/>
                </a:solidFill>
              </a:rPr>
              <a:t>Benefits</a:t>
            </a:r>
            <a:endParaRPr lang="en-GB" sz="4000" dirty="0">
              <a:solidFill>
                <a:schemeClr val="tx1"/>
              </a:solidFill>
            </a:endParaRPr>
          </a:p>
        </p:txBody>
      </p:sp>
      <p:graphicFrame>
        <p:nvGraphicFramePr>
          <p:cNvPr id="18" name="Diagram 17"/>
          <p:cNvGraphicFramePr/>
          <p:nvPr/>
        </p:nvGraphicFramePr>
        <p:xfrm>
          <a:off x="332509" y="1371600"/>
          <a:ext cx="11349967" cy="50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739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DCB5ABC-332D-496D-94E2-B2EE126A873E}"/>
              </a:ext>
            </a:extLst>
          </p:cNvPr>
          <p:cNvSpPr>
            <a:spLocks noGrp="1"/>
          </p:cNvSpPr>
          <p:nvPr>
            <p:ph type="title"/>
          </p:nvPr>
        </p:nvSpPr>
        <p:spPr/>
        <p:txBody>
          <a:bodyPr/>
          <a:lstStyle/>
          <a:p>
            <a:r>
              <a:rPr lang="en-US" sz="3600" kern="0" dirty="0" smtClean="0">
                <a:solidFill>
                  <a:schemeClr val="tx2"/>
                </a:solidFill>
              </a:rPr>
              <a:t>Plan Specifications</a:t>
            </a:r>
            <a:br>
              <a:rPr lang="en-US" sz="3600" kern="0" dirty="0" smtClean="0">
                <a:solidFill>
                  <a:schemeClr val="tx2"/>
                </a:solidFill>
              </a:rPr>
            </a:br>
            <a:endParaRPr lang="en-GB" dirty="0"/>
          </a:p>
        </p:txBody>
      </p:sp>
      <p:graphicFrame>
        <p:nvGraphicFramePr>
          <p:cNvPr id="6" name="Table 5"/>
          <p:cNvGraphicFramePr>
            <a:graphicFrameLocks noGrp="1"/>
          </p:cNvGraphicFramePr>
          <p:nvPr/>
        </p:nvGraphicFramePr>
        <p:xfrm>
          <a:off x="0" y="1068193"/>
          <a:ext cx="12192000" cy="5371796"/>
        </p:xfrm>
        <a:graphic>
          <a:graphicData uri="http://schemas.openxmlformats.org/drawingml/2006/table">
            <a:tbl>
              <a:tblPr/>
              <a:tblGrid>
                <a:gridCol w="2867253"/>
                <a:gridCol w="9324747"/>
              </a:tblGrid>
              <a:tr h="45559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400" b="1" i="0" kern="0" baseline="0" dirty="0" smtClean="0">
                          <a:solidFill>
                            <a:srgbClr val="444444"/>
                          </a:solidFill>
                          <a:latin typeface="+mn-lt"/>
                          <a:ea typeface="+mj-ea"/>
                          <a:cs typeface="+mj-cs"/>
                        </a:rPr>
                        <a:t>Plan Features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400" b="1" i="0" kern="0" baseline="0" dirty="0" smtClean="0">
                          <a:solidFill>
                            <a:srgbClr val="444444"/>
                          </a:solidFill>
                          <a:latin typeface="+mn-lt"/>
                          <a:ea typeface="+mj-ea"/>
                          <a:cs typeface="+mj-cs"/>
                        </a:rPr>
                        <a:t>Description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07357">
                <a:tc>
                  <a:txBody>
                    <a:bodyPr/>
                    <a:lstStyle/>
                    <a:p>
                      <a:pPr marL="0" marR="0" algn="just">
                        <a:lnSpc>
                          <a:spcPct val="115000"/>
                        </a:lnSpc>
                        <a:spcBef>
                          <a:spcPts val="0"/>
                        </a:spcBef>
                        <a:spcAft>
                          <a:spcPts val="0"/>
                        </a:spcAft>
                      </a:pPr>
                      <a:r>
                        <a:rPr lang="en-US" sz="1400" b="1" i="0" kern="0" baseline="0" dirty="0">
                          <a:solidFill>
                            <a:srgbClr val="444444"/>
                          </a:solidFill>
                          <a:latin typeface="+mn-lt"/>
                          <a:ea typeface="+mj-ea"/>
                          <a:cs typeface="+mj-cs"/>
                        </a:rPr>
                        <a:t>Entry Age</a:t>
                      </a:r>
                    </a:p>
                    <a:p>
                      <a:pPr marL="0" marR="0" algn="just">
                        <a:lnSpc>
                          <a:spcPct val="115000"/>
                        </a:lnSpc>
                        <a:spcBef>
                          <a:spcPts val="0"/>
                        </a:spcBef>
                        <a:spcAft>
                          <a:spcPts val="0"/>
                        </a:spcAft>
                      </a:pPr>
                      <a:r>
                        <a:rPr lang="en-US" sz="1400" b="1" i="0" kern="0" baseline="0" dirty="0">
                          <a:solidFill>
                            <a:srgbClr val="444444"/>
                          </a:solidFill>
                          <a:latin typeface="+mn-lt"/>
                          <a:ea typeface="+mj-ea"/>
                          <a:cs typeface="+mj-cs"/>
                        </a:rPr>
                        <a:t>(Last Birthday)</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c>
                  <a:txBody>
                    <a:bodyPr/>
                    <a:lstStyle/>
                    <a:p>
                      <a:pPr marL="0" marR="0" algn="just">
                        <a:spcBef>
                          <a:spcPts val="0"/>
                        </a:spcBef>
                        <a:spcAft>
                          <a:spcPts val="0"/>
                        </a:spcAft>
                      </a:pPr>
                      <a:r>
                        <a:rPr lang="en-US" sz="1400" dirty="0">
                          <a:solidFill>
                            <a:srgbClr val="444444"/>
                          </a:solidFill>
                          <a:latin typeface="+mn-lt"/>
                          <a:ea typeface="Times New Roman"/>
                        </a:rPr>
                        <a:t>Minimum : 18 Years last birthday</a:t>
                      </a:r>
                    </a:p>
                    <a:p>
                      <a:pPr marL="0" marR="0" algn="just">
                        <a:spcBef>
                          <a:spcPts val="0"/>
                        </a:spcBef>
                        <a:spcAft>
                          <a:spcPts val="0"/>
                        </a:spcAft>
                      </a:pPr>
                      <a:r>
                        <a:rPr lang="en-US" sz="1400" dirty="0">
                          <a:solidFill>
                            <a:srgbClr val="444444"/>
                          </a:solidFill>
                          <a:latin typeface="+mn-lt"/>
                          <a:ea typeface="Times New Roman"/>
                        </a:rPr>
                        <a:t>Maximum: 79 years last birthday (if cover term is less than equal to 12 months)</a:t>
                      </a:r>
                    </a:p>
                    <a:p>
                      <a:pPr marL="0" marR="0" algn="just">
                        <a:spcBef>
                          <a:spcPts val="0"/>
                        </a:spcBef>
                        <a:spcAft>
                          <a:spcPts val="0"/>
                        </a:spcAft>
                      </a:pPr>
                      <a:r>
                        <a:rPr lang="en-US" sz="1400" dirty="0">
                          <a:solidFill>
                            <a:srgbClr val="444444"/>
                          </a:solidFill>
                          <a:latin typeface="+mn-lt"/>
                          <a:ea typeface="Times New Roman"/>
                        </a:rPr>
                        <a:t>75 years last birthday (if cover term is greater than 12 months)</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r>
              <a:tr h="1414714">
                <a:tc>
                  <a:txBody>
                    <a:bodyPr/>
                    <a:lstStyle/>
                    <a:p>
                      <a:pPr marL="0" marR="0" algn="just">
                        <a:lnSpc>
                          <a:spcPct val="115000"/>
                        </a:lnSpc>
                        <a:spcBef>
                          <a:spcPts val="0"/>
                        </a:spcBef>
                        <a:spcAft>
                          <a:spcPts val="0"/>
                        </a:spcAft>
                      </a:pPr>
                      <a:r>
                        <a:rPr lang="en-US" sz="1400" b="1" i="0" kern="0" baseline="0" dirty="0" smtClean="0">
                          <a:solidFill>
                            <a:srgbClr val="444444"/>
                          </a:solidFill>
                          <a:latin typeface="+mn-lt"/>
                          <a:ea typeface="+mj-ea"/>
                          <a:cs typeface="+mj-cs"/>
                        </a:rPr>
                        <a:t>Cover </a:t>
                      </a:r>
                      <a:r>
                        <a:rPr lang="en-US" sz="1400" b="1" i="0" kern="0" baseline="0" dirty="0">
                          <a:solidFill>
                            <a:srgbClr val="444444"/>
                          </a:solidFill>
                          <a:latin typeface="+mn-lt"/>
                          <a:ea typeface="+mj-ea"/>
                          <a:cs typeface="+mj-cs"/>
                        </a:rPr>
                        <a:t>Terms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F3"/>
                    </a:solidFill>
                  </a:tcPr>
                </a:tc>
                <a:tc>
                  <a:txBody>
                    <a:bodyPr/>
                    <a:lstStyle/>
                    <a:p>
                      <a:pPr algn="just"/>
                      <a:r>
                        <a:rPr lang="en-US" sz="1400" b="0" kern="1200" dirty="0" smtClean="0">
                          <a:solidFill>
                            <a:srgbClr val="444444"/>
                          </a:solidFill>
                          <a:latin typeface="+mn-lt"/>
                          <a:ea typeface="+mn-ea"/>
                          <a:cs typeface="+mn-cs"/>
                        </a:rPr>
                        <a:t>The cover term could be from 3 months to 60 months. </a:t>
                      </a:r>
                    </a:p>
                    <a:p>
                      <a:pPr algn="just"/>
                      <a:r>
                        <a:rPr lang="en-US" sz="1400" b="0" kern="1200" dirty="0" smtClean="0">
                          <a:solidFill>
                            <a:srgbClr val="444444"/>
                          </a:solidFill>
                          <a:latin typeface="+mn-lt"/>
                          <a:ea typeface="+mn-ea"/>
                          <a:cs typeface="+mn-cs"/>
                        </a:rPr>
                        <a:t>Cover Term can be chosen:</a:t>
                      </a:r>
                    </a:p>
                    <a:p>
                      <a:pPr lvl="0" algn="just"/>
                      <a:r>
                        <a:rPr lang="x-none" sz="1400" b="0" kern="1200" smtClean="0">
                          <a:solidFill>
                            <a:srgbClr val="444444"/>
                          </a:solidFill>
                          <a:latin typeface="+mn-lt"/>
                          <a:ea typeface="+mn-ea"/>
                          <a:cs typeface="+mn-cs"/>
                        </a:rPr>
                        <a:t>in multiple of one month up to Cover Term of 12 months,</a:t>
                      </a:r>
                      <a:endParaRPr lang="en-US" sz="1400" kern="1200" dirty="0" smtClean="0">
                        <a:solidFill>
                          <a:srgbClr val="444444"/>
                        </a:solidFill>
                        <a:latin typeface="+mn-lt"/>
                        <a:ea typeface="+mn-ea"/>
                        <a:cs typeface="+mn-cs"/>
                      </a:endParaRPr>
                    </a:p>
                    <a:p>
                      <a:pPr lvl="0" algn="just"/>
                      <a:r>
                        <a:rPr lang="x-none" sz="1400" b="0" kern="1200" smtClean="0">
                          <a:solidFill>
                            <a:srgbClr val="444444"/>
                          </a:solidFill>
                          <a:latin typeface="+mn-lt"/>
                          <a:ea typeface="+mn-ea"/>
                          <a:cs typeface="+mn-cs"/>
                        </a:rPr>
                        <a:t>in multiple of three months for Cover Term from 12-36 months and</a:t>
                      </a:r>
                      <a:endParaRPr lang="en-US" sz="1400" kern="1200" dirty="0" smtClean="0">
                        <a:solidFill>
                          <a:srgbClr val="444444"/>
                        </a:solidFill>
                        <a:latin typeface="+mn-lt"/>
                        <a:ea typeface="+mn-ea"/>
                        <a:cs typeface="+mn-cs"/>
                      </a:endParaRPr>
                    </a:p>
                    <a:p>
                      <a:pPr lvl="0" algn="just"/>
                      <a:r>
                        <a:rPr lang="x-none" sz="1400" b="0" kern="1200" smtClean="0">
                          <a:solidFill>
                            <a:srgbClr val="444444"/>
                          </a:solidFill>
                          <a:latin typeface="+mn-lt"/>
                          <a:ea typeface="+mn-ea"/>
                          <a:cs typeface="+mn-cs"/>
                        </a:rPr>
                        <a:t>in multiple of six months for Cover Term from 36-60 months</a:t>
                      </a:r>
                      <a:endParaRPr lang="en-US" sz="1400" kern="1200" dirty="0" smtClean="0">
                        <a:solidFill>
                          <a:srgbClr val="444444"/>
                        </a:solidFill>
                        <a:latin typeface="+mn-lt"/>
                        <a:ea typeface="+mn-ea"/>
                        <a:cs typeface="+mn-cs"/>
                      </a:endParaRPr>
                    </a:p>
                    <a:p>
                      <a:pPr marL="0" marR="0" algn="just">
                        <a:spcBef>
                          <a:spcPts val="0"/>
                        </a:spcBef>
                        <a:spcAft>
                          <a:spcPts val="0"/>
                        </a:spcAft>
                        <a:tabLst>
                          <a:tab pos="40005" algn="l"/>
                        </a:tabLst>
                      </a:pP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F3"/>
                    </a:solidFill>
                  </a:tcPr>
                </a:tc>
              </a:tr>
              <a:tr h="943142">
                <a:tc>
                  <a:txBody>
                    <a:bodyPr/>
                    <a:lstStyle/>
                    <a:p>
                      <a:pPr marL="0" marR="0" algn="just" defTabSz="914400" rtl="0" eaLnBrk="1" latinLnBrk="0" hangingPunct="1">
                        <a:lnSpc>
                          <a:spcPct val="115000"/>
                        </a:lnSpc>
                        <a:spcBef>
                          <a:spcPts val="0"/>
                        </a:spcBef>
                        <a:spcAft>
                          <a:spcPts val="0"/>
                        </a:spcAft>
                      </a:pPr>
                      <a:r>
                        <a:rPr lang="en-US" sz="1400" b="1" i="0" kern="0" baseline="0" dirty="0" smtClean="0">
                          <a:solidFill>
                            <a:srgbClr val="444444"/>
                          </a:solidFill>
                          <a:latin typeface="+mn-lt"/>
                          <a:ea typeface="+mj-ea"/>
                          <a:cs typeface="+mj-cs"/>
                        </a:rPr>
                        <a:t>Number of lives in a scheme</a:t>
                      </a: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c>
                  <a:txBody>
                    <a:bodyPr/>
                    <a:lstStyle/>
                    <a:p>
                      <a:pPr marL="0" marR="0" algn="just">
                        <a:spcBef>
                          <a:spcPts val="0"/>
                        </a:spcBef>
                        <a:spcAft>
                          <a:spcPts val="0"/>
                        </a:spcAft>
                      </a:pPr>
                      <a:endParaRPr lang="en-US" sz="1400" b="0" kern="1200" dirty="0" smtClean="0">
                        <a:solidFill>
                          <a:srgbClr val="444444"/>
                        </a:solidFill>
                        <a:latin typeface="+mn-lt"/>
                        <a:ea typeface="+mn-ea"/>
                        <a:cs typeface="+mn-cs"/>
                      </a:endParaRPr>
                    </a:p>
                    <a:p>
                      <a:pPr marL="0" marR="0" algn="just">
                        <a:spcBef>
                          <a:spcPts val="0"/>
                        </a:spcBef>
                        <a:spcAft>
                          <a:spcPts val="0"/>
                        </a:spcAft>
                      </a:pPr>
                      <a:r>
                        <a:rPr lang="en-US" sz="1400" b="0" kern="1200" dirty="0" smtClean="0">
                          <a:solidFill>
                            <a:srgbClr val="444444"/>
                          </a:solidFill>
                          <a:latin typeface="+mn-lt"/>
                          <a:ea typeface="+mn-ea"/>
                          <a:cs typeface="+mn-cs"/>
                        </a:rPr>
                        <a:t>Minimum number of lives in a scheme: 5</a:t>
                      </a:r>
                    </a:p>
                    <a:p>
                      <a:pPr marL="0" marR="0" algn="just">
                        <a:spcBef>
                          <a:spcPts val="0"/>
                        </a:spcBef>
                        <a:spcAft>
                          <a:spcPts val="0"/>
                        </a:spcAft>
                      </a:pPr>
                      <a:r>
                        <a:rPr lang="en-US" sz="1400" b="0" kern="1200" dirty="0" smtClean="0">
                          <a:solidFill>
                            <a:srgbClr val="444444"/>
                          </a:solidFill>
                          <a:latin typeface="+mn-lt"/>
                          <a:ea typeface="+mn-ea"/>
                          <a:cs typeface="+mn-cs"/>
                        </a:rPr>
                        <a:t>Minimum/maximum Premium and Sum Assured: No Limit, subject to Board approved underwriting guidelines </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r>
              <a:tr h="519221">
                <a:tc>
                  <a:txBody>
                    <a:bodyPr/>
                    <a:lstStyle/>
                    <a:p>
                      <a:pPr marL="0" marR="0" algn="just">
                        <a:lnSpc>
                          <a:spcPct val="115000"/>
                        </a:lnSpc>
                        <a:spcBef>
                          <a:spcPts val="0"/>
                        </a:spcBef>
                        <a:spcAft>
                          <a:spcPts val="0"/>
                        </a:spcAft>
                      </a:pPr>
                      <a:r>
                        <a:rPr lang="en-US" sz="1400" b="1" i="0" kern="0" baseline="0" dirty="0">
                          <a:solidFill>
                            <a:srgbClr val="444444"/>
                          </a:solidFill>
                          <a:latin typeface="+mn-lt"/>
                          <a:ea typeface="+mj-ea"/>
                          <a:cs typeface="+mj-cs"/>
                        </a:rPr>
                        <a:t>Maximum Maturity </a:t>
                      </a:r>
                      <a:r>
                        <a:rPr lang="en-US" sz="1400" b="1" i="0" kern="0" baseline="0" dirty="0" smtClean="0">
                          <a:solidFill>
                            <a:srgbClr val="444444"/>
                          </a:solidFill>
                          <a:latin typeface="+mn-lt"/>
                          <a:ea typeface="+mj-ea"/>
                          <a:cs typeface="+mj-cs"/>
                        </a:rPr>
                        <a:t>Age</a:t>
                      </a: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F3"/>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tab pos="40005" algn="l"/>
                        </a:tabLst>
                        <a:defRPr/>
                      </a:pPr>
                      <a:r>
                        <a:rPr lang="en-US" sz="1400" b="1" i="0" kern="0" baseline="0" dirty="0" smtClean="0">
                          <a:solidFill>
                            <a:srgbClr val="444444"/>
                          </a:solidFill>
                          <a:latin typeface="+mn-lt"/>
                          <a:ea typeface="+mj-ea"/>
                          <a:cs typeface="+mj-cs"/>
                        </a:rPr>
                        <a:t>80 Years </a:t>
                      </a:r>
                    </a:p>
                    <a:p>
                      <a:pPr marL="0" marR="0" algn="just" defTabSz="914400" rtl="0" eaLnBrk="1" latinLnBrk="0" hangingPunct="1">
                        <a:lnSpc>
                          <a:spcPct val="115000"/>
                        </a:lnSpc>
                        <a:spcBef>
                          <a:spcPts val="0"/>
                        </a:spcBef>
                        <a:spcAft>
                          <a:spcPts val="0"/>
                        </a:spcAft>
                        <a:tabLst>
                          <a:tab pos="40005" algn="l"/>
                        </a:tabLst>
                      </a:pP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F3"/>
                    </a:solidFill>
                  </a:tcPr>
                </a:tc>
              </a:tr>
              <a:tr h="257550">
                <a:tc>
                  <a:txBody>
                    <a:bodyPr/>
                    <a:lstStyle/>
                    <a:p>
                      <a:pPr marL="0" marR="0" algn="just">
                        <a:lnSpc>
                          <a:spcPct val="115000"/>
                        </a:lnSpc>
                        <a:spcBef>
                          <a:spcPts val="0"/>
                        </a:spcBef>
                        <a:spcAft>
                          <a:spcPts val="0"/>
                        </a:spcAft>
                      </a:pPr>
                      <a:r>
                        <a:rPr lang="en-IN" sz="1400" b="1" i="0" kern="0" baseline="0" dirty="0" smtClean="0">
                          <a:solidFill>
                            <a:srgbClr val="444444"/>
                          </a:solidFill>
                          <a:latin typeface="+mn-lt"/>
                          <a:ea typeface="+mj-ea"/>
                          <a:cs typeface="+mj-cs"/>
                        </a:rPr>
                        <a:t>Premium Frequency</a:t>
                      </a: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c>
                  <a:txBody>
                    <a:bodyPr/>
                    <a:lstStyle/>
                    <a:p>
                      <a:pPr marL="0" marR="0" algn="just">
                        <a:spcBef>
                          <a:spcPts val="0"/>
                        </a:spcBef>
                        <a:spcAft>
                          <a:spcPts val="0"/>
                        </a:spcAft>
                        <a:tabLst>
                          <a:tab pos="2743200" algn="ctr"/>
                          <a:tab pos="5486400" algn="r"/>
                        </a:tabLst>
                      </a:pPr>
                      <a:r>
                        <a:rPr lang="en-IN" sz="1400" b="1" i="0" kern="0" baseline="0" dirty="0" smtClean="0">
                          <a:solidFill>
                            <a:srgbClr val="444444"/>
                          </a:solidFill>
                          <a:latin typeface="+mn-lt"/>
                          <a:ea typeface="+mj-ea"/>
                          <a:cs typeface="+mj-cs"/>
                        </a:rPr>
                        <a:t>Single</a:t>
                      </a: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r>
              <a:tr h="471571">
                <a:tc>
                  <a:txBody>
                    <a:bodyPr/>
                    <a:lstStyle/>
                    <a:p>
                      <a:pPr marL="0" marR="0" algn="just">
                        <a:lnSpc>
                          <a:spcPct val="115000"/>
                        </a:lnSpc>
                        <a:spcBef>
                          <a:spcPts val="0"/>
                        </a:spcBef>
                        <a:spcAft>
                          <a:spcPts val="0"/>
                        </a:spcAft>
                      </a:pPr>
                      <a:r>
                        <a:rPr lang="en-US" sz="1400" b="1" i="0" kern="0" baseline="0" dirty="0" smtClean="0">
                          <a:solidFill>
                            <a:srgbClr val="444444"/>
                          </a:solidFill>
                          <a:latin typeface="+mn-lt"/>
                          <a:ea typeface="+mj-ea"/>
                          <a:cs typeface="+mj-cs"/>
                        </a:rPr>
                        <a:t>Premium</a:t>
                      </a:r>
                      <a:endParaRPr lang="en-US" sz="1400" b="1" i="0" kern="0" baseline="0" dirty="0">
                        <a:solidFill>
                          <a:srgbClr val="444444"/>
                        </a:solidFill>
                        <a:latin typeface="+mn-lt"/>
                        <a:ea typeface="+mj-ea"/>
                        <a:cs typeface="+mj-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c>
                  <a:txBody>
                    <a:bodyPr/>
                    <a:lstStyle/>
                    <a:p>
                      <a:pPr marL="0" marR="0" algn="just">
                        <a:spcBef>
                          <a:spcPts val="0"/>
                        </a:spcBef>
                        <a:spcAft>
                          <a:spcPts val="0"/>
                        </a:spcAft>
                      </a:pPr>
                      <a:r>
                        <a:rPr lang="en-US" sz="1400" dirty="0" smtClean="0">
                          <a:solidFill>
                            <a:srgbClr val="444444"/>
                          </a:solidFill>
                          <a:latin typeface="+mn-lt"/>
                          <a:ea typeface="Times New Roman"/>
                        </a:rPr>
                        <a:t>Min Premium(per scheme): Rs.1000/-</a:t>
                      </a:r>
                    </a:p>
                    <a:p>
                      <a:pPr marL="0" marR="0" algn="just">
                        <a:spcBef>
                          <a:spcPts val="0"/>
                        </a:spcBef>
                        <a:spcAft>
                          <a:spcPts val="0"/>
                        </a:spcAft>
                      </a:pPr>
                      <a:r>
                        <a:rPr lang="en-US" sz="1400" kern="1200" dirty="0" smtClean="0">
                          <a:solidFill>
                            <a:srgbClr val="444444"/>
                          </a:solidFill>
                          <a:latin typeface="+mn-lt"/>
                          <a:ea typeface="+mn-ea"/>
                          <a:cs typeface="+mn-cs"/>
                        </a:rPr>
                        <a:t>Max Premium (per scheme): Rs. No Limit, subject to Board Approved Underwriting Policy</a:t>
                      </a:r>
                      <a:endParaRPr lang="en-US" sz="1400" dirty="0">
                        <a:solidFill>
                          <a:srgbClr val="444444"/>
                        </a:solidFill>
                        <a:latin typeface="+mn-lt"/>
                        <a:ea typeface="Times New Roman"/>
                      </a:endParaRP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r>
              <a:tr h="602649">
                <a:tc>
                  <a:txBody>
                    <a:bodyPr/>
                    <a:lstStyle/>
                    <a:p>
                      <a:pPr marL="0" marR="0" algn="just">
                        <a:lnSpc>
                          <a:spcPct val="115000"/>
                        </a:lnSpc>
                        <a:spcBef>
                          <a:spcPts val="0"/>
                        </a:spcBef>
                        <a:spcAft>
                          <a:spcPts val="0"/>
                        </a:spcAft>
                      </a:pPr>
                      <a:r>
                        <a:rPr lang="en-US" sz="1400" b="1" i="0" kern="0" baseline="0" dirty="0">
                          <a:solidFill>
                            <a:srgbClr val="444444"/>
                          </a:solidFill>
                          <a:latin typeface="+mn-lt"/>
                          <a:ea typeface="+mj-ea"/>
                          <a:cs typeface="+mj-cs"/>
                        </a:rPr>
                        <a:t>Sum Assured (SA) allowed</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c>
                  <a:txBody>
                    <a:bodyPr/>
                    <a:lstStyle/>
                    <a:p>
                      <a:pPr marL="0" marR="0" algn="just">
                        <a:spcBef>
                          <a:spcPts val="0"/>
                        </a:spcBef>
                        <a:spcAft>
                          <a:spcPts val="0"/>
                        </a:spcAft>
                      </a:pPr>
                      <a:r>
                        <a:rPr lang="en-US" sz="1400" dirty="0">
                          <a:solidFill>
                            <a:srgbClr val="444444"/>
                          </a:solidFill>
                          <a:latin typeface="+mn-lt"/>
                          <a:ea typeface="Times New Roman"/>
                        </a:rPr>
                        <a:t>Minimum sum Assured per member: Rs.1,000</a:t>
                      </a:r>
                    </a:p>
                    <a:p>
                      <a:pPr marL="0" marR="0" algn="just">
                        <a:spcBef>
                          <a:spcPts val="0"/>
                        </a:spcBef>
                        <a:spcAft>
                          <a:spcPts val="0"/>
                        </a:spcAft>
                      </a:pPr>
                      <a:r>
                        <a:rPr lang="en-US" sz="1400" dirty="0">
                          <a:solidFill>
                            <a:srgbClr val="444444"/>
                          </a:solidFill>
                          <a:latin typeface="+mn-lt"/>
                          <a:ea typeface="Times New Roman"/>
                        </a:rPr>
                        <a:t>Minimum sum Assured per group: Rs.1,00,000</a:t>
                      </a:r>
                    </a:p>
                  </a:txBody>
                  <a:tcPr marL="114300" marR="1143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E5"/>
                    </a:solidFill>
                  </a:tcPr>
                </a:tc>
              </a:tr>
            </a:tbl>
          </a:graphicData>
        </a:graphic>
      </p:graphicFrame>
    </p:spTree>
    <p:extLst>
      <p:ext uri="{BB962C8B-B14F-4D97-AF65-F5344CB8AC3E}">
        <p14:creationId xmlns:p14="http://schemas.microsoft.com/office/powerpoint/2010/main" xmlns="" val="36052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7673" y="3244334"/>
            <a:ext cx="4364661" cy="769441"/>
          </a:xfrm>
          <a:prstGeom prst="rect">
            <a:avLst/>
          </a:prstGeom>
        </p:spPr>
        <p:txBody>
          <a:bodyPr wrap="square">
            <a:spAutoFit/>
          </a:bodyPr>
          <a:lstStyle/>
          <a:p>
            <a:pPr algn="ctr"/>
            <a:r>
              <a:rPr lang="en-US" altLang="en-US" sz="4400" b="1" dirty="0" smtClean="0"/>
              <a:t>     THANK YOU</a:t>
            </a:r>
            <a:endParaRPr lang="en-US" sz="4400" dirty="0"/>
          </a:p>
        </p:txBody>
      </p:sp>
    </p:spTree>
    <p:extLst>
      <p:ext uri="{BB962C8B-B14F-4D97-AF65-F5344CB8AC3E}">
        <p14:creationId xmlns:p14="http://schemas.microsoft.com/office/powerpoint/2010/main" xmlns="" val="4110883571"/>
      </p:ext>
    </p:extLst>
  </p:cSld>
  <p:clrMapOvr>
    <a:masterClrMapping/>
  </p:clrMapOvr>
</p:sld>
</file>

<file path=ppt/theme/theme1.xml><?xml version="1.0" encoding="utf-8"?>
<a:theme xmlns:a="http://schemas.openxmlformats.org/drawingml/2006/main" name="325 Aviva LowRes PowerPoint template 09 2021 _for use until Nov 22_10619">
  <a:themeElements>
    <a:clrScheme name="Aviva2021">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8B4709EC-BD4E-8F4D-A369-1B545CF91320}"/>
    </a:ext>
  </a:extLst>
</a:theme>
</file>

<file path=ppt/theme/theme10.xml><?xml version="1.0" encoding="utf-8"?>
<a:theme xmlns:a="http://schemas.openxmlformats.org/drawingml/2006/main" name="Purple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ADCD9869-4728-0A47-BDB1-F9B86F762F82}"/>
    </a:ext>
  </a:extLst>
</a:theme>
</file>

<file path=ppt/theme/theme11.xml><?xml version="1.0" encoding="utf-8"?>
<a:theme xmlns:a="http://schemas.openxmlformats.org/drawingml/2006/main" name="3_Purple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56B6D69B-E259-CD4A-9766-8147FF4F67D6}"/>
    </a:ext>
  </a:extLst>
</a:theme>
</file>

<file path=ppt/theme/theme12.xml><?xml version="1.0" encoding="utf-8"?>
<a:theme xmlns:a="http://schemas.openxmlformats.org/drawingml/2006/main" name="Dark content slides limited use">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04E12DE0-519F-9841-8AAA-AD00F9636144}"/>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vider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88BE16E1-38E1-9649-AF81-CAC1A3D54FA7}"/>
    </a:ext>
  </a:extLst>
</a:theme>
</file>

<file path=ppt/theme/theme3.xml><?xml version="1.0" encoding="utf-8"?>
<a:theme xmlns:a="http://schemas.openxmlformats.org/drawingml/2006/main" name="Yellow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3FB8E1AD-D349-4A4E-803D-597FE6FEC57B}"/>
    </a:ext>
  </a:extLst>
</a:theme>
</file>

<file path=ppt/theme/theme4.xml><?xml version="1.0" encoding="utf-8"?>
<a:theme xmlns:a="http://schemas.openxmlformats.org/drawingml/2006/main" name="1_Yellow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EEBD4816-7DE5-014A-8DA5-5390FAA2D59F}"/>
    </a:ext>
  </a:extLst>
</a:theme>
</file>

<file path=ppt/theme/theme5.xml><?xml version="1.0" encoding="utf-8"?>
<a:theme xmlns:a="http://schemas.openxmlformats.org/drawingml/2006/main" name="Dark teal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77B34C9D-5FF0-4045-B4C5-F29258BED4C8}"/>
    </a:ext>
  </a:extLst>
</a:theme>
</file>

<file path=ppt/theme/theme6.xml><?xml version="1.0" encoding="utf-8"?>
<a:theme xmlns:a="http://schemas.openxmlformats.org/drawingml/2006/main" name="1_Dark teal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DBE48355-3EFC-7141-96D3-CAE2211E0967}"/>
    </a:ext>
  </a:extLst>
</a:theme>
</file>

<file path=ppt/theme/theme7.xml><?xml version="1.0" encoding="utf-8"?>
<a:theme xmlns:a="http://schemas.openxmlformats.org/drawingml/2006/main" name="2_Purple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6DC29C6F-2636-C049-8BC1-9C76608BD324}"/>
    </a:ext>
  </a:extLst>
</a:theme>
</file>

<file path=ppt/theme/theme8.xml><?xml version="1.0" encoding="utf-8"?>
<a:theme xmlns:a="http://schemas.openxmlformats.org/drawingml/2006/main" name="4_Purple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7B59B892-1B38-2B43-93FB-48691E2169B3}"/>
    </a:ext>
  </a:extLst>
</a:theme>
</file>

<file path=ppt/theme/theme9.xml><?xml version="1.0" encoding="utf-8"?>
<a:theme xmlns:a="http://schemas.openxmlformats.org/drawingml/2006/main" name="5_Purple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F27A08-6B1D-EC48-BCFF-46A5317B55D4}" vid="{E09351B8-C5D3-E446-944D-C2BFAF0E98EC}"/>
    </a:ext>
  </a:extLst>
</a:theme>
</file>

<file path=docProps/app.xml><?xml version="1.0" encoding="utf-8"?>
<Properties xmlns="http://schemas.openxmlformats.org/officeDocument/2006/extended-properties" xmlns:vt="http://schemas.openxmlformats.org/officeDocument/2006/docPropsVTypes">
  <Template>325 Aviva LowRes PowerPoint template 09 2021 _for use until Nov 22_10619</Template>
  <TotalTime>124</TotalTime>
  <Words>377</Words>
  <Application>Microsoft Office PowerPoint</Application>
  <PresentationFormat>Custom</PresentationFormat>
  <Paragraphs>38</Paragraphs>
  <Slides>5</Slides>
  <Notes>0</Notes>
  <HiddenSlides>0</HiddenSlides>
  <MMClips>0</MMClips>
  <ScaleCrop>false</ScaleCrop>
  <HeadingPairs>
    <vt:vector size="4" baseType="variant">
      <vt:variant>
        <vt:lpstr>Theme</vt:lpstr>
      </vt:variant>
      <vt:variant>
        <vt:i4>12</vt:i4>
      </vt:variant>
      <vt:variant>
        <vt:lpstr>Slide Titles</vt:lpstr>
      </vt:variant>
      <vt:variant>
        <vt:i4>5</vt:i4>
      </vt:variant>
    </vt:vector>
  </HeadingPairs>
  <TitlesOfParts>
    <vt:vector size="17" baseType="lpstr">
      <vt:lpstr>325 Aviva LowRes PowerPoint template 09 2021 _for use until Nov 22_10619</vt:lpstr>
      <vt:lpstr>Divider slides</vt:lpstr>
      <vt:lpstr>Yellow content slides</vt:lpstr>
      <vt:lpstr>1_Yellow content slides</vt:lpstr>
      <vt:lpstr>Dark teal content slides</vt:lpstr>
      <vt:lpstr>1_Dark teal content slides</vt:lpstr>
      <vt:lpstr>2_Purple content slides</vt:lpstr>
      <vt:lpstr>4_Purple content slides</vt:lpstr>
      <vt:lpstr>5_Purple content slides</vt:lpstr>
      <vt:lpstr>Purple content slides</vt:lpstr>
      <vt:lpstr>3_Purple content slides</vt:lpstr>
      <vt:lpstr>Dark content slides limited use</vt:lpstr>
      <vt:lpstr>Aviva Group Micro Insurance Plan </vt:lpstr>
      <vt:lpstr>What Is Aviva Group Micro Insurance Plan</vt:lpstr>
      <vt:lpstr>Benefits</vt:lpstr>
      <vt:lpstr>Plan Specifications </vt:lpstr>
      <vt:lpstr>Slide 5</vt:lpstr>
    </vt:vector>
  </TitlesOfParts>
  <Company>AvivaIndia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example</dc:title>
  <dc:creator>39568</dc:creator>
  <cp:lastModifiedBy>30562</cp:lastModifiedBy>
  <cp:revision>19</cp:revision>
  <dcterms:created xsi:type="dcterms:W3CDTF">2022-03-22T09:16:00Z</dcterms:created>
  <dcterms:modified xsi:type="dcterms:W3CDTF">2022-09-27T08:30:10Z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d6ee6295-77b5-4770-8045-7721809e95a3</vt:lpwstr>
  </property>
  <property fmtid="{D5CDD505-2E9C-101B-9397-08002B2CF9AE}" pid="3" name="MSIP_Label_f7719a5e-ff05-4a37-b187-c6fda98d4d79_Enabled">
    <vt:lpwstr>true</vt:lpwstr>
  </property>
  <property fmtid="{D5CDD505-2E9C-101B-9397-08002B2CF9AE}" pid="4" name="MSIP_Label_f7719a5e-ff05-4a37-b187-c6fda98d4d79_SetDate">
    <vt:lpwstr>2021-03-31T05:20:14Z</vt:lpwstr>
  </property>
  <property fmtid="{D5CDD505-2E9C-101B-9397-08002B2CF9AE}" pid="5" name="MSIP_Label_f7719a5e-ff05-4a37-b187-c6fda98d4d79_Method">
    <vt:lpwstr>Privileged</vt:lpwstr>
  </property>
  <property fmtid="{D5CDD505-2E9C-101B-9397-08002B2CF9AE}" pid="6" name="MSIP_Label_f7719a5e-ff05-4a37-b187-c6fda98d4d79_Name">
    <vt:lpwstr>Public</vt:lpwstr>
  </property>
  <property fmtid="{D5CDD505-2E9C-101B-9397-08002B2CF9AE}" pid="7" name="MSIP_Label_f7719a5e-ff05-4a37-b187-c6fda98d4d79_SiteId">
    <vt:lpwstr>42d0d02d-6286-465e-999b-31006231efb1</vt:lpwstr>
  </property>
  <property fmtid="{D5CDD505-2E9C-101B-9397-08002B2CF9AE}" pid="8" name="MSIP_Label_f7719a5e-ff05-4a37-b187-c6fda98d4d79_ActionId">
    <vt:lpwstr>33f99041-b20c-4320-9aaa-87aec1753962</vt:lpwstr>
  </property>
  <property fmtid="{D5CDD505-2E9C-101B-9397-08002B2CF9AE}" pid="9" name="MSIP_Label_f7719a5e-ff05-4a37-b187-c6fda98d4d79_ContentBits">
    <vt:lpwstr>2</vt:lpwstr>
  </property>
  <property fmtid="{D5CDD505-2E9C-101B-9397-08002B2CF9AE}" pid="10" name="x-AvivaClassification">
    <vt:lpwstr>Aviva-Pub1ic</vt:lpwstr>
  </property>
  <property fmtid="{D5CDD505-2E9C-101B-9397-08002B2CF9AE}" pid="11" name="AvivaClassification">
    <vt:lpwstr>Aviva-Pub1ic</vt:lpwstr>
  </property>
</Properties>
</file>